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15"/>
  </p:handoutMasterIdLst>
  <p:sldIdLst>
    <p:sldId id="256" r:id="rId2"/>
    <p:sldId id="263" r:id="rId3"/>
    <p:sldId id="257" r:id="rId4"/>
    <p:sldId id="258" r:id="rId5"/>
    <p:sldId id="268" r:id="rId6"/>
    <p:sldId id="266" r:id="rId7"/>
    <p:sldId id="265" r:id="rId8"/>
    <p:sldId id="267" r:id="rId9"/>
    <p:sldId id="259" r:id="rId10"/>
    <p:sldId id="260" r:id="rId11"/>
    <p:sldId id="261" r:id="rId12"/>
    <p:sldId id="262" r:id="rId13"/>
    <p:sldId id="264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53653F3-508D-452D-BA9F-89C8611DD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094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94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98AB-9DB0-492C-B6EE-7A7123883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B4256-0F20-46F3-8B74-39D55E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AEC6-1880-42D5-8CCC-20CC3C957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9266-A6A2-490F-A746-021E5A23E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E62F2-2F8A-4BFF-85A0-AA3C755B1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9AE5-5BF9-4936-B269-10FF4CCB5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55136-1933-4431-9BB5-DD9209C0C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55DD-7992-449E-B5CB-F9EB2CA1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B4651-70F2-4356-B7F8-39803136D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BDC3C-E9E7-4E55-B500-B1CE29047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7B670-41DF-4C9A-9AAC-E7F9E863B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7987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7987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7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7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988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7988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8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8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8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8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7988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988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989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79892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93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9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7989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9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89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7990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90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90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990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0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0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0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0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0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0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91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991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91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92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92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DF5D561-44F7-498D-9E74-8E6E0677F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AspLabs/Lab%201%20-%20XML%202005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Visual Studio</a:t>
            </a:r>
            <a:br>
              <a:rPr lang="en-US" smtClean="0"/>
            </a:br>
            <a:r>
              <a:rPr lang="en-US" smtClean="0"/>
              <a:t>ASP Web Site</a:t>
            </a:r>
            <a:br>
              <a:rPr lang="en-US" smtClean="0"/>
            </a:br>
            <a:r>
              <a:rPr lang="en-US" smtClean="0"/>
              <a:t>Lab 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Compete Lab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456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Follow the Steps in </a:t>
            </a:r>
            <a:r>
              <a:rPr lang="en-US" dirty="0" smtClean="0">
                <a:hlinkClick r:id="rId2" action="ppaction://hlinkfile"/>
              </a:rPr>
              <a:t>Lab 1 – </a:t>
            </a:r>
            <a:r>
              <a:rPr lang="en-US" i="1" dirty="0" smtClean="0">
                <a:hlinkClick r:id="rId2" action="ppaction://hlinkfile"/>
              </a:rPr>
              <a:t>XML 2005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Create XML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Create XSL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Create Web 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Upload to the web server using FTP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Also on coit-ts2003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Test from another machine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There is one </a:t>
            </a:r>
            <a:r>
              <a:rPr lang="en-US" sz="2400" baseline="30000" dirty="0" smtClean="0">
                <a:solidFill>
                  <a:srgbClr val="FF0000"/>
                </a:solidFill>
              </a:rPr>
              <a:t>small</a:t>
            </a:r>
            <a:r>
              <a:rPr lang="en-US" dirty="0" smtClean="0"/>
              <a:t> deliberate error in the results of this lab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Correct it before submitting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VS Basic Procedures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Start VS</a:t>
            </a:r>
          </a:p>
          <a:p>
            <a:pPr eaLnBrk="1" hangingPunct="1"/>
            <a:r>
              <a:rPr lang="en-US" sz="2800" smtClean="0"/>
              <a:t>Create Project or Web Site</a:t>
            </a:r>
          </a:p>
          <a:p>
            <a:pPr lvl="1" eaLnBrk="1" hangingPunct="1"/>
            <a:r>
              <a:rPr lang="en-US" sz="2400" smtClean="0"/>
              <a:t>File </a:t>
            </a:r>
            <a:r>
              <a:rPr lang="en-US" sz="2400" smtClean="0">
                <a:sym typeface="Wingdings" pitchFamily="2" charset="2"/>
              </a:rPr>
              <a:t> New  Web Site…</a:t>
            </a:r>
          </a:p>
          <a:p>
            <a:pPr lvl="2" eaLnBrk="1" hangingPunct="1"/>
            <a:r>
              <a:rPr lang="en-US" sz="2000" smtClean="0">
                <a:sym typeface="Wingdings" pitchFamily="2" charset="2"/>
              </a:rPr>
              <a:t>ASP.NET Web Site</a:t>
            </a:r>
          </a:p>
          <a:p>
            <a:pPr lvl="2" eaLnBrk="1" hangingPunct="1"/>
            <a:r>
              <a:rPr lang="en-US" sz="2000" smtClean="0">
                <a:sym typeface="Wingdings" pitchFamily="2" charset="2"/>
              </a:rPr>
              <a:t>Browse…</a:t>
            </a:r>
          </a:p>
          <a:p>
            <a:pPr lvl="3" eaLnBrk="1" hangingPunct="1"/>
            <a:r>
              <a:rPr lang="en-US" sz="1800" smtClean="0"/>
              <a:t>Select your drive/directory</a:t>
            </a:r>
          </a:p>
          <a:p>
            <a:pPr lvl="2" eaLnBrk="1" hangingPunct="1"/>
            <a:r>
              <a:rPr lang="en-US" sz="2000" smtClean="0"/>
              <a:t>Add your name for a directory to build your site</a:t>
            </a:r>
          </a:p>
          <a:p>
            <a:pPr lvl="2" eaLnBrk="1" hangingPunct="1"/>
            <a:r>
              <a:rPr lang="en-US" sz="2000" smtClean="0"/>
              <a:t>Ensure Language is Visual Basic</a:t>
            </a:r>
          </a:p>
          <a:p>
            <a:pPr lvl="2" eaLnBrk="1" hangingPunct="1"/>
            <a:r>
              <a:rPr lang="en-US" sz="2000" smtClean="0"/>
              <a:t>Click OK</a:t>
            </a:r>
          </a:p>
          <a:p>
            <a:pPr eaLnBrk="1" hangingPunct="1"/>
            <a:r>
              <a:rPr lang="en-US" sz="2800" smtClean="0"/>
              <a:t>Note: there are multiple ways to do almost everything in VS!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VS Basic Procedures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should now have the basis for a web site</a:t>
            </a:r>
          </a:p>
          <a:p>
            <a:pPr lvl="1" eaLnBrk="1" hangingPunct="1"/>
            <a:r>
              <a:rPr lang="en-US" smtClean="0"/>
              <a:t>Base .aspx page </a:t>
            </a:r>
          </a:p>
          <a:p>
            <a:pPr lvl="2" eaLnBrk="1" hangingPunct="1"/>
            <a:r>
              <a:rPr lang="en-US" smtClean="0"/>
              <a:t>e.g. Default.aspx</a:t>
            </a:r>
          </a:p>
          <a:p>
            <a:pPr lvl="2" eaLnBrk="1" hangingPunct="1"/>
            <a:r>
              <a:rPr lang="en-US" smtClean="0"/>
              <a:t>Note Design and Source buttons at bottom of main page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VS Basic Procedures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6867525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Warnings!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If you use the local drive on the lab machines (C:) the data may be lost!</a:t>
            </a:r>
          </a:p>
          <a:p>
            <a:pPr lvl="1" eaLnBrk="1" hangingPunct="1"/>
            <a:r>
              <a:rPr lang="en-US" dirty="0" smtClean="0"/>
              <a:t>Machine gets “cleaned” when rebooted</a:t>
            </a:r>
          </a:p>
          <a:p>
            <a:pPr lvl="1" eaLnBrk="1" hangingPunct="1"/>
            <a:r>
              <a:rPr lang="en-US" dirty="0" smtClean="0"/>
              <a:t>Supposedly rebooted every night</a:t>
            </a:r>
          </a:p>
          <a:p>
            <a:pPr eaLnBrk="1" hangingPunct="1"/>
            <a:r>
              <a:rPr lang="en-US" dirty="0" smtClean="0"/>
              <a:t>To keep your work files:</a:t>
            </a:r>
          </a:p>
          <a:p>
            <a:pPr lvl="1" eaLnBrk="1" hangingPunct="1"/>
            <a:r>
              <a:rPr lang="en-US" dirty="0" smtClean="0">
                <a:solidFill>
                  <a:srgbClr val="00B050"/>
                </a:solidFill>
              </a:rPr>
              <a:t>Use a MS network drive</a:t>
            </a:r>
          </a:p>
          <a:p>
            <a:pPr lvl="2" eaLnBrk="1" hangingPunct="1"/>
            <a:r>
              <a:rPr lang="en-US" sz="2800" b="1" i="1" dirty="0" smtClean="0">
                <a:solidFill>
                  <a:srgbClr val="FF3300"/>
                </a:solidFill>
              </a:rPr>
              <a:t>Not</a:t>
            </a:r>
            <a:r>
              <a:rPr lang="en-US" dirty="0" smtClean="0"/>
              <a:t> H: (or any drive on the Novell system)</a:t>
            </a:r>
          </a:p>
          <a:p>
            <a:pPr lvl="2" eaLnBrk="1" hangingPunct="1"/>
            <a:r>
              <a:rPr lang="en-US" dirty="0" smtClean="0"/>
              <a:t>“Net use” to a MS friendly drive share:</a:t>
            </a:r>
          </a:p>
          <a:p>
            <a:pPr lvl="3" eaLnBrk="1" hangingPunct="1"/>
            <a:r>
              <a:rPr lang="en-US" dirty="0" smtClean="0"/>
              <a:t>net use v: \\coit-ts2003\yourid</a:t>
            </a:r>
          </a:p>
          <a:p>
            <a:pPr lvl="1" eaLnBrk="1" hangingPunct="1"/>
            <a:r>
              <a:rPr lang="en-US" dirty="0" smtClean="0">
                <a:solidFill>
                  <a:srgbClr val="00B050"/>
                </a:solidFill>
              </a:rPr>
              <a:t>Use a thumb (USB) drive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Lab 1 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Create an </a:t>
            </a:r>
            <a:r>
              <a:rPr lang="en-US" dirty="0" smtClean="0">
                <a:solidFill>
                  <a:srgbClr val="FF0000"/>
                </a:solidFill>
              </a:rPr>
              <a:t>XML file</a:t>
            </a:r>
          </a:p>
          <a:p>
            <a:pPr lvl="1" eaLnBrk="1" hangingPunct="1"/>
            <a:r>
              <a:rPr lang="en-US" dirty="0" smtClean="0"/>
              <a:t>Contains street addresses for a city</a:t>
            </a:r>
          </a:p>
          <a:p>
            <a:pPr eaLnBrk="1" hangingPunct="1"/>
            <a:r>
              <a:rPr lang="en-US" dirty="0" smtClean="0"/>
              <a:t>Create an </a:t>
            </a:r>
            <a:r>
              <a:rPr lang="en-US" dirty="0" smtClean="0">
                <a:solidFill>
                  <a:srgbClr val="FF0000"/>
                </a:solidFill>
              </a:rPr>
              <a:t>XSL file </a:t>
            </a:r>
            <a:r>
              <a:rPr lang="en-US" dirty="0" smtClean="0"/>
              <a:t>(XML </a:t>
            </a:r>
            <a:r>
              <a:rPr lang="en-US" dirty="0" err="1" smtClean="0"/>
              <a:t>Stylesheet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Contains instructions of how to display the XML file</a:t>
            </a:r>
          </a:p>
          <a:p>
            <a:pPr eaLnBrk="1" hangingPunct="1"/>
            <a:r>
              <a:rPr lang="en-US" dirty="0" smtClean="0"/>
              <a:t>Create a </a:t>
            </a:r>
            <a:r>
              <a:rPr lang="en-US" dirty="0" smtClean="0">
                <a:solidFill>
                  <a:srgbClr val="FF0000"/>
                </a:solidFill>
              </a:rPr>
              <a:t>Web Form file</a:t>
            </a:r>
          </a:p>
          <a:p>
            <a:pPr lvl="1" eaLnBrk="1" hangingPunct="1"/>
            <a:r>
              <a:rPr lang="en-US" dirty="0" smtClean="0"/>
              <a:t>Actual .asp web file</a:t>
            </a:r>
          </a:p>
          <a:p>
            <a:pPr lvl="1" eaLnBrk="1" hangingPunct="1"/>
            <a:r>
              <a:rPr lang="en-US" dirty="0" smtClean="0"/>
              <a:t>Reads the XML and XSL </a:t>
            </a:r>
            <a:r>
              <a:rPr lang="en-US" dirty="0" smtClean="0"/>
              <a:t>file</a:t>
            </a:r>
          </a:p>
          <a:p>
            <a:pPr lvl="2" eaLnBrk="1" hangingPunct="1"/>
            <a:r>
              <a:rPr lang="en-US" dirty="0" smtClean="0"/>
              <a:t>C</a:t>
            </a:r>
            <a:r>
              <a:rPr lang="en-US" dirty="0" smtClean="0"/>
              <a:t>reates the </a:t>
            </a:r>
            <a:r>
              <a:rPr lang="en-US" dirty="0" err="1" smtClean="0"/>
              <a:t>formated</a:t>
            </a:r>
            <a:r>
              <a:rPr lang="en-US" dirty="0" smtClean="0"/>
              <a:t> </a:t>
            </a:r>
            <a:r>
              <a:rPr lang="en-US" dirty="0" smtClean="0"/>
              <a:t>output</a:t>
            </a:r>
          </a:p>
          <a:p>
            <a:pPr lvl="1" eaLnBrk="1" hangingPunct="1"/>
            <a:r>
              <a:rPr lang="en-US" dirty="0" smtClean="0"/>
              <a:t>“.html on steroids”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Idiosyncrasies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Lab machines are on a </a:t>
            </a:r>
            <a:r>
              <a:rPr lang="en-US" sz="2400" dirty="0" smtClean="0">
                <a:solidFill>
                  <a:srgbClr val="FF0000"/>
                </a:solidFill>
              </a:rPr>
              <a:t>Novell</a:t>
            </a:r>
            <a:r>
              <a:rPr lang="en-US" sz="2400" dirty="0" smtClean="0"/>
              <a:t> Network	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H: drive </a:t>
            </a:r>
            <a:r>
              <a:rPr lang="en-US" sz="2000" dirty="0" smtClean="0"/>
              <a:t>is a </a:t>
            </a:r>
            <a:r>
              <a:rPr lang="en-US" sz="2000" dirty="0" smtClean="0">
                <a:solidFill>
                  <a:srgbClr val="FF0000"/>
                </a:solidFill>
              </a:rPr>
              <a:t>shared</a:t>
            </a:r>
            <a:r>
              <a:rPr lang="en-US" sz="2000" dirty="0" smtClean="0"/>
              <a:t> drive on a </a:t>
            </a:r>
            <a:r>
              <a:rPr lang="en-US" sz="2000" dirty="0" smtClean="0">
                <a:solidFill>
                  <a:srgbClr val="FF0000"/>
                </a:solidFill>
              </a:rPr>
              <a:t>Novell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Visual Studio is a </a:t>
            </a:r>
            <a:r>
              <a:rPr lang="en-US" sz="2400" dirty="0" smtClean="0">
                <a:solidFill>
                  <a:srgbClr val="FF0000"/>
                </a:solidFill>
              </a:rPr>
              <a:t>Microsoft</a:t>
            </a:r>
            <a:r>
              <a:rPr lang="en-US" sz="2400" dirty="0" smtClean="0"/>
              <a:t>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Not completely compatible with Novell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May look like it works, but…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Need an </a:t>
            </a:r>
            <a:r>
              <a:rPr lang="en-US" sz="2400" dirty="0" smtClean="0">
                <a:solidFill>
                  <a:srgbClr val="00B050"/>
                </a:solidFill>
              </a:rPr>
              <a:t>MS compatible </a:t>
            </a:r>
            <a:r>
              <a:rPr lang="en-US" sz="2400" dirty="0" smtClean="0"/>
              <a:t>shared drive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Server: </a:t>
            </a:r>
            <a:r>
              <a:rPr lang="en-US" sz="2000" b="1" dirty="0" smtClean="0"/>
              <a:t>coit-ts2003.uncc.edu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Access by: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Bring up a command prompt window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Type: </a:t>
            </a:r>
            <a:r>
              <a:rPr lang="en-US" sz="1800" b="1" i="1" dirty="0" smtClean="0"/>
              <a:t>net use v: \\coit-ts2003.uncc.edu\userid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v: can be any letter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err="1" smtClean="0"/>
              <a:t>Userid</a:t>
            </a:r>
            <a:r>
              <a:rPr lang="en-US" sz="1800" dirty="0" smtClean="0"/>
              <a:t> is the same as your UNCC id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Password will be last 4 digits of your 800 UNCC 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Idiosyncrasies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Studio</a:t>
            </a:r>
          </a:p>
          <a:p>
            <a:pPr lvl="1"/>
            <a:r>
              <a:rPr lang="en-US" dirty="0" smtClean="0"/>
              <a:t>Remembers “things”</a:t>
            </a:r>
          </a:p>
          <a:p>
            <a:pPr lvl="2"/>
            <a:r>
              <a:rPr lang="en-US" dirty="0" smtClean="0"/>
              <a:t>Previous use</a:t>
            </a:r>
          </a:p>
          <a:p>
            <a:pPr lvl="2"/>
            <a:r>
              <a:rPr lang="en-US" dirty="0" smtClean="0"/>
              <a:t>Things you </a:t>
            </a:r>
            <a:r>
              <a:rPr lang="en-US" dirty="0" smtClean="0"/>
              <a:t>may not </a:t>
            </a:r>
            <a:r>
              <a:rPr lang="en-US" dirty="0" smtClean="0"/>
              <a:t>want remembered</a:t>
            </a:r>
          </a:p>
          <a:p>
            <a:pPr lvl="1"/>
            <a:r>
              <a:rPr lang="en-US" dirty="0" smtClean="0"/>
              <a:t>Will try to “help” you</a:t>
            </a:r>
          </a:p>
          <a:p>
            <a:pPr lvl="2"/>
            <a:r>
              <a:rPr lang="en-US" dirty="0" smtClean="0"/>
              <a:t>In ways you don’t want help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43888" cy="1314450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dirty="0" err="1" smtClean="0">
                <a:solidFill>
                  <a:srgbClr val="FF3300"/>
                </a:solidFill>
              </a:rPr>
              <a:t>Achtung</a:t>
            </a:r>
            <a:r>
              <a:rPr lang="en-US" sz="9600" dirty="0" smtClean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Follow the lab commands carefully!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Think! – What are you doing and why!</a:t>
            </a:r>
          </a:p>
          <a:p>
            <a:pPr eaLnBrk="1" hangingPunct="1"/>
            <a:r>
              <a:rPr lang="en-US" dirty="0" smtClean="0"/>
              <a:t>Pay careful attention to details:</a:t>
            </a:r>
          </a:p>
          <a:p>
            <a:pPr lvl="1" eaLnBrk="1" hangingPunct="1"/>
            <a:r>
              <a:rPr lang="en-US" dirty="0" smtClean="0"/>
              <a:t>Spelling</a:t>
            </a:r>
          </a:p>
          <a:p>
            <a:pPr lvl="1" eaLnBrk="1" hangingPunct="1"/>
            <a:r>
              <a:rPr lang="en-US" dirty="0" smtClean="0"/>
              <a:t>Capitalization</a:t>
            </a:r>
          </a:p>
          <a:p>
            <a:pPr lvl="1" eaLnBrk="1" hangingPunct="1"/>
            <a:r>
              <a:rPr lang="en-US" dirty="0" smtClean="0"/>
              <a:t>Change default names of objects when they are created(if specified)</a:t>
            </a:r>
          </a:p>
          <a:p>
            <a:pPr lvl="1" eaLnBrk="1" hangingPunct="1"/>
            <a:r>
              <a:rPr lang="en-US" dirty="0" smtClean="0"/>
              <a:t>Proper order</a:t>
            </a:r>
          </a:p>
          <a:p>
            <a:pPr lvl="1" eaLnBrk="1" hangingPunct="1"/>
            <a:r>
              <a:rPr lang="en-US" dirty="0" smtClean="0"/>
              <a:t>Is there more than one work item specified in a sentence? 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Follow the lab commands carefully!</a:t>
            </a:r>
          </a:p>
          <a:p>
            <a:pPr marL="742950" lvl="2" indent="-342900" eaLnBrk="1" hangingPunct="1"/>
            <a:r>
              <a:rPr lang="en-US" sz="2800" dirty="0" smtClean="0">
                <a:solidFill>
                  <a:srgbClr val="FF0000"/>
                </a:solidFill>
              </a:rPr>
              <a:t>Think! – What are you doing and why!</a:t>
            </a:r>
          </a:p>
          <a:p>
            <a:pPr eaLnBrk="1" hangingPunct="1"/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coit-ts2003 Servers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There are two DIFFERENT 	types of servers on coit-ts2003!</a:t>
            </a:r>
          </a:p>
          <a:p>
            <a:pPr lvl="1" eaLnBrk="1" hangingPunct="1"/>
            <a:r>
              <a:rPr lang="en-US" dirty="0" smtClean="0"/>
              <a:t>1 file server (optional)</a:t>
            </a:r>
          </a:p>
          <a:p>
            <a:pPr lvl="1" eaLnBrk="1" hangingPunct="1"/>
            <a:r>
              <a:rPr lang="en-US" dirty="0" smtClean="0"/>
              <a:t>1 web (http) server (mandatory)</a:t>
            </a:r>
          </a:p>
          <a:p>
            <a:pPr eaLnBrk="1" hangingPunct="1"/>
            <a:r>
              <a:rPr lang="en-US" dirty="0" smtClean="0"/>
              <a:t>MS File Server (optional “v” drive)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Accessible from campus only</a:t>
            </a:r>
          </a:p>
          <a:p>
            <a:pPr lvl="2" eaLnBrk="1" hangingPunct="1"/>
            <a:r>
              <a:rPr lang="en-US" dirty="0" smtClean="0"/>
              <a:t>Accessible from a campus networked computer</a:t>
            </a:r>
          </a:p>
          <a:p>
            <a:pPr lvl="3" eaLnBrk="1" hangingPunct="1"/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net use v: \\coit-ts2003.uncc.edu\userid</a:t>
            </a:r>
          </a:p>
          <a:p>
            <a:pPr lvl="2" eaLnBrk="1" hangingPunct="1"/>
            <a:r>
              <a:rPr lang="en-US" dirty="0" smtClean="0"/>
              <a:t>Change to v: and use as a normal drive</a:t>
            </a:r>
          </a:p>
          <a:p>
            <a:pPr eaLnBrk="1" hangingPunct="1"/>
            <a:r>
              <a:rPr lang="en-US" dirty="0" smtClean="0"/>
              <a:t>MS Web Server (IIS)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Write-Accessible from campus only</a:t>
            </a:r>
          </a:p>
          <a:p>
            <a:pPr lvl="2" eaLnBrk="1" hangingPunct="1"/>
            <a:r>
              <a:rPr lang="en-US" dirty="0" smtClean="0"/>
              <a:t>Access using ftp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Getting started in Lab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Logon to lab system (Novell)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UID: your standard UNCC id and pw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Establish a net share to coit-ts2003: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Ensure v: is not assigned to another drive: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Type: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net use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Review drive assignments that are reported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If v is listed type: </a:t>
            </a:r>
            <a:r>
              <a:rPr lang="en-US" sz="1800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net use v: /d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Connect to v: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Type: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net use v: \\coit-ts2003\</a:t>
            </a:r>
            <a:r>
              <a:rPr lang="en-US" sz="2000" b="1" i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userid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Where </a:t>
            </a:r>
            <a:r>
              <a:rPr lang="en-US" sz="1800" i="1" dirty="0" err="1" smtClean="0">
                <a:solidFill>
                  <a:srgbClr val="00B050"/>
                </a:solidFill>
              </a:rPr>
              <a:t>userid</a:t>
            </a:r>
            <a:r>
              <a:rPr lang="en-US" sz="1800" dirty="0" smtClean="0"/>
              <a:t> is the same as your UNCC Novell ID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Password is your last 4 digits of your 800 id number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Start Visual Studio 2005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It may start in a “new user” mode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Select Visual Basic option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Getting started in Lab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</a:rPr>
              <a:t>Note:</a:t>
            </a:r>
            <a:r>
              <a:rPr lang="en-US" dirty="0" smtClean="0"/>
              <a:t> the use of “v” for the drive letter has no special meaning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May assign any letter that is not currently used by the computer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For this class: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</a:rPr>
              <a:t>v:</a:t>
            </a:r>
            <a:r>
              <a:rPr lang="en-US" dirty="0" smtClean="0"/>
              <a:t> drive will refer to the Windows 2003 </a:t>
            </a:r>
            <a:r>
              <a:rPr lang="en-US" dirty="0" smtClean="0">
                <a:solidFill>
                  <a:srgbClr val="FF0000"/>
                </a:solidFill>
              </a:rPr>
              <a:t>file server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497</TotalTime>
  <Words>538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Balloons</vt:lpstr>
      <vt:lpstr>Visual Studio ASP Web Site Lab 1</vt:lpstr>
      <vt:lpstr>Warnings!</vt:lpstr>
      <vt:lpstr>Lab 1 Overview</vt:lpstr>
      <vt:lpstr>Idiosyncrasies</vt:lpstr>
      <vt:lpstr>Idiosyncrasies</vt:lpstr>
      <vt:lpstr>Achtung!</vt:lpstr>
      <vt:lpstr>coit-ts2003 Servers</vt:lpstr>
      <vt:lpstr>Getting started in Lab</vt:lpstr>
      <vt:lpstr>Getting started in Lab</vt:lpstr>
      <vt:lpstr>Compete Lab</vt:lpstr>
      <vt:lpstr>VS Basic Procedures</vt:lpstr>
      <vt:lpstr>VS Basic Procedures</vt:lpstr>
      <vt:lpstr>VS Basic Procedures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Kombol</dc:creator>
  <cp:lastModifiedBy>tkombol</cp:lastModifiedBy>
  <cp:revision>46</cp:revision>
  <dcterms:created xsi:type="dcterms:W3CDTF">2006-04-02T02:15:53Z</dcterms:created>
  <dcterms:modified xsi:type="dcterms:W3CDTF">2011-08-02T16:44:12Z</dcterms:modified>
</cp:coreProperties>
</file>