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E164A-BD0B-43FF-9D95-5193EBD1D6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8F51A-8378-4D24-975F-A6AD3DDD6C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EA001-7ADF-4164-A309-847BC06449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71123-6534-4CDD-B9A3-45742E497C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C1E33-98CA-493C-ABF9-2D59114E08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2F98E-12C8-47C9-AB4C-CD2F796740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E3AF9-7915-43D4-AD39-09EED6EDFB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B0970-B2CA-4858-B4A2-D42F8E115B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1D0FD-7FD7-4503-83B2-7603BD4B0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E1A4D-531D-49D1-A5B4-BDCC4EE55C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9E822-AADC-48DE-AA7F-3CF881E3DE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F54BA5D-A727-4DE2-8CE5-77FC9A3BCBB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914400" y="457200"/>
            <a:ext cx="1752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914400" y="914400"/>
            <a:ext cx="1752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914400" y="1752600"/>
            <a:ext cx="1752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4876800" y="914400"/>
            <a:ext cx="14478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Decrement Y</a:t>
            </a: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3200400" y="457200"/>
            <a:ext cx="14478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Increment X</a:t>
            </a: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3200400" y="914400"/>
            <a:ext cx="14478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Increment Y</a:t>
            </a: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4876800" y="457200"/>
            <a:ext cx="14478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Decrement X</a:t>
            </a: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3200400" y="1752600"/>
            <a:ext cx="14478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Round ANS</a:t>
            </a: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6477000" y="1752600"/>
            <a:ext cx="14478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Random ANS</a:t>
            </a: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4876800" y="1752600"/>
            <a:ext cx="14478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Ceiling ANS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457200" y="457200"/>
            <a:ext cx="40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X: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57200" y="914400"/>
            <a:ext cx="400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Y: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52400" y="1752600"/>
            <a:ext cx="71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ANS:</a:t>
            </a: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914400" y="2667000"/>
            <a:ext cx="9144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Add</a:t>
            </a: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1905000" y="2667000"/>
            <a:ext cx="9144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Subtract</a:t>
            </a: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914400" y="3124200"/>
            <a:ext cx="9144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Multiply</a:t>
            </a:r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1905000" y="3124200"/>
            <a:ext cx="9144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Divide</a:t>
            </a:r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3352800" y="3124200"/>
            <a:ext cx="9144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X^Y</a:t>
            </a:r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3352800" y="2667000"/>
            <a:ext cx="9144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X^2</a:t>
            </a:r>
          </a:p>
        </p:txBody>
      </p:sp>
      <p:sp>
        <p:nvSpPr>
          <p:cNvPr id="2072" name="AutoShape 24"/>
          <p:cNvSpPr>
            <a:spLocks noChangeArrowheads="1"/>
          </p:cNvSpPr>
          <p:nvPr/>
        </p:nvSpPr>
        <p:spPr bwMode="auto">
          <a:xfrm>
            <a:off x="4343400" y="2667000"/>
            <a:ext cx="9144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Average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Slide 1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tkombol</dc:creator>
  <cp:lastModifiedBy>Information &amp; Technology Services</cp:lastModifiedBy>
  <cp:revision>2</cp:revision>
  <dcterms:created xsi:type="dcterms:W3CDTF">2007-02-15T15:22:38Z</dcterms:created>
  <dcterms:modified xsi:type="dcterms:W3CDTF">2008-09-18T15:27:43Z</dcterms:modified>
</cp:coreProperties>
</file>