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6" d="100"/>
          <a:sy n="86" d="100"/>
        </p:scale>
        <p:origin x="-8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5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85696"/>
              </p:ext>
            </p:extLst>
          </p:nvPr>
        </p:nvGraphicFramePr>
        <p:xfrm>
          <a:off x="914400" y="1600200"/>
          <a:ext cx="73025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301323" imgH="3188024" progId="Word.Document.12">
                  <p:embed/>
                </p:oleObj>
              </mc:Choice>
              <mc:Fallback>
                <p:oleObj name="Document" r:id="rId3" imgW="7301323" imgH="3188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2500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72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8189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14674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0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93710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266903"/>
              </p:ext>
            </p:extLst>
          </p:nvPr>
        </p:nvGraphicFramePr>
        <p:xfrm>
          <a:off x="914400" y="1143000"/>
          <a:ext cx="73009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5" imgW="7301323" imgH="4695260" progId="Word.Document.12">
                  <p:embed/>
                </p:oleObj>
              </mc:Choice>
              <mc:Fallback>
                <p:oleObj name="Document" r:id="rId5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15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5716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62233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4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4418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510370"/>
              </p:ext>
            </p:extLst>
          </p:nvPr>
        </p:nvGraphicFramePr>
        <p:xfrm>
          <a:off x="914400" y="1195387"/>
          <a:ext cx="7300912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5" imgW="7301323" imgH="1471950" progId="Word.Document.12">
                  <p:embed/>
                </p:oleObj>
              </mc:Choice>
              <mc:Fallback>
                <p:oleObj name="Document" r:id="rId5" imgW="7301323" imgH="1471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95387"/>
                        <a:ext cx="7300912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74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812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6469"/>
              </p:ext>
            </p:extLst>
          </p:nvPr>
        </p:nvGraphicFramePr>
        <p:xfrm>
          <a:off x="914400" y="1143000"/>
          <a:ext cx="7292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5" imgW="7301323" imgH="4280464" progId="Word.Document.12">
                  <p:embed/>
                </p:oleObj>
              </mc:Choice>
              <mc:Fallback>
                <p:oleObj name="Document" r:id="rId5" imgW="7301323" imgH="4280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56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341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92592"/>
              </p:ext>
            </p:extLst>
          </p:nvPr>
        </p:nvGraphicFramePr>
        <p:xfrm>
          <a:off x="914400" y="1168400"/>
          <a:ext cx="73009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5" imgW="7301323" imgH="1270313" progId="Word.Document.12">
                  <p:embed/>
                </p:oleObj>
              </mc:Choice>
              <mc:Fallback>
                <p:oleObj name="Document" r:id="rId5" imgW="7301323" imgH="12703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68400"/>
                        <a:ext cx="7300912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84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3786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99820"/>
              </p:ext>
            </p:extLst>
          </p:nvPr>
        </p:nvGraphicFramePr>
        <p:xfrm>
          <a:off x="914400" y="1143000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76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31968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269621"/>
              </p:ext>
            </p:extLst>
          </p:nvPr>
        </p:nvGraphicFramePr>
        <p:xfrm>
          <a:off x="914400" y="112395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37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7132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34728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11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1137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98977"/>
              </p:ext>
            </p:extLst>
          </p:nvPr>
        </p:nvGraphicFramePr>
        <p:xfrm>
          <a:off x="914400" y="1150937"/>
          <a:ext cx="7300912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5" imgW="7301323" imgH="2278497" progId="Word.Document.12">
                  <p:embed/>
                </p:oleObj>
              </mc:Choice>
              <mc:Fallback>
                <p:oleObj name="Document" r:id="rId5" imgW="7301323" imgH="227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0937"/>
                        <a:ext cx="7300912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82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362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013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26170"/>
              </p:ext>
            </p:extLst>
          </p:nvPr>
        </p:nvGraphicFramePr>
        <p:xfrm>
          <a:off x="914400" y="1143000"/>
          <a:ext cx="7301323" cy="43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5" imgW="7301323" imgH="4382002" progId="Word.Document.12">
                  <p:embed/>
                </p:oleObj>
              </mc:Choice>
              <mc:Fallback>
                <p:oleObj name="Document" r:id="rId5" imgW="7301323" imgH="4382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382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08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328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28783"/>
              </p:ext>
            </p:extLst>
          </p:nvPr>
        </p:nvGraphicFramePr>
        <p:xfrm>
          <a:off x="914400" y="1146174"/>
          <a:ext cx="7301323" cy="494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5" imgW="7301323" imgH="4949106" progId="Word.Document.12">
                  <p:embed/>
                </p:oleObj>
              </mc:Choice>
              <mc:Fallback>
                <p:oleObj name="Document" r:id="rId5" imgW="7301323" imgH="4949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174"/>
                        <a:ext cx="7301323" cy="4949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40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6052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143000"/>
            <a:ext cx="4864100" cy="47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9331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60" y="1143000"/>
            <a:ext cx="4498340" cy="47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3649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63888"/>
              </p:ext>
            </p:extLst>
          </p:nvPr>
        </p:nvGraphicFramePr>
        <p:xfrm>
          <a:off x="914400" y="1112838"/>
          <a:ext cx="727075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5" imgW="7301323" imgH="4244097" progId="Word.Document.12">
                  <p:embed/>
                </p:oleObj>
              </mc:Choice>
              <mc:Fallback>
                <p:oleObj name="Document" r:id="rId5" imgW="7301323" imgH="42440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2838"/>
                        <a:ext cx="7270750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72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3181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740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9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0902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7280"/>
            <a:ext cx="7239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690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72617"/>
              </p:ext>
            </p:extLst>
          </p:nvPr>
        </p:nvGraphicFramePr>
        <p:xfrm>
          <a:off x="914400" y="1143000"/>
          <a:ext cx="73009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5" imgW="7301323" imgH="2480134" progId="Word.Document.12">
                  <p:embed/>
                </p:oleObj>
              </mc:Choice>
              <mc:Fallback>
                <p:oleObj name="Document" r:id="rId5" imgW="7301323" imgH="2480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8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0849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09568"/>
              </p:ext>
            </p:extLst>
          </p:nvPr>
        </p:nvGraphicFramePr>
        <p:xfrm>
          <a:off x="914400" y="1143000"/>
          <a:ext cx="7301323" cy="348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5" imgW="7301323" imgH="3486879" progId="Word.Document.12">
                  <p:embed/>
                </p:oleObj>
              </mc:Choice>
              <mc:Fallback>
                <p:oleObj name="Document" r:id="rId5" imgW="7301323" imgH="3486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48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69727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400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34</cp:revision>
  <dcterms:created xsi:type="dcterms:W3CDTF">2010-11-30T18:46:51Z</dcterms:created>
  <dcterms:modified xsi:type="dcterms:W3CDTF">2014-06-09T22:32:01Z</dcterms:modified>
</cp:coreProperties>
</file>