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37"/>
  </p:notesMasterIdLst>
  <p:handoutMasterIdLst>
    <p:handoutMasterId r:id="rId38"/>
  </p:handout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52" autoAdjust="0"/>
  </p:normalViewPr>
  <p:slideViewPr>
    <p:cSldViewPr>
      <p:cViewPr varScale="1">
        <p:scale>
          <a:sx n="83" d="100"/>
          <a:sy n="83" d="100"/>
        </p:scale>
        <p:origin x="-90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6/10/2014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Java Servlets/JSP (3rd Ed.), C6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Murach's Java Servlets/JSP (3rd Ed.), C6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package" Target="../embeddings/Microsoft_Word_Document19.docx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8.doc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1.docx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2.png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20.docx"/><Relationship Id="rId9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19.bin"/><Relationship Id="rId7" Type="http://schemas.openxmlformats.org/officeDocument/2006/relationships/package" Target="../embeddings/Microsoft_Word_Document2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Document22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package" Target="../embeddings/Microsoft_Word_Document25.docx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Document24.docx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22.bin"/><Relationship Id="rId7" Type="http://schemas.openxmlformats.org/officeDocument/2006/relationships/package" Target="../embeddings/Microsoft_Word_Document2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7.emf"/><Relationship Id="rId4" Type="http://schemas.openxmlformats.org/officeDocument/2006/relationships/package" Target="../embeddings/Microsoft_Word_Document26.docx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24.bin"/><Relationship Id="rId7" Type="http://schemas.openxmlformats.org/officeDocument/2006/relationships/package" Target="../embeddings/Microsoft_Word_Document2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9.emf"/><Relationship Id="rId4" Type="http://schemas.openxmlformats.org/officeDocument/2006/relationships/package" Target="../embeddings/Microsoft_Word_Document28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package" Target="../embeddings/Microsoft_Word_Document31.docx"/><Relationship Id="rId5" Type="http://schemas.openxmlformats.org/officeDocument/2006/relationships/image" Target="../media/image31.emf"/><Relationship Id="rId4" Type="http://schemas.openxmlformats.org/officeDocument/2006/relationships/package" Target="../embeddings/Microsoft_Word_Document30.docx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27.bin"/><Relationship Id="rId7" Type="http://schemas.openxmlformats.org/officeDocument/2006/relationships/package" Target="../embeddings/Microsoft_Word_Document3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3.emf"/><Relationship Id="rId4" Type="http://schemas.openxmlformats.org/officeDocument/2006/relationships/package" Target="../embeddings/Microsoft_Word_Document32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package" Target="../embeddings/Microsoft_Word_Document35.docx"/><Relationship Id="rId5" Type="http://schemas.openxmlformats.org/officeDocument/2006/relationships/image" Target="../media/image35.emf"/><Relationship Id="rId4" Type="http://schemas.openxmlformats.org/officeDocument/2006/relationships/package" Target="../embeddings/Microsoft_Word_Document34.docx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oleObject" Target="../embeddings/oleObject30.bin"/><Relationship Id="rId7" Type="http://schemas.openxmlformats.org/officeDocument/2006/relationships/package" Target="../embeddings/Microsoft_Word_Document3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7.emf"/><Relationship Id="rId4" Type="http://schemas.openxmlformats.org/officeDocument/2006/relationships/package" Target="../embeddings/Microsoft_Word_Document36.doc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2.bin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2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package" Target="../embeddings/Microsoft_Word_Document39.docx"/><Relationship Id="rId5" Type="http://schemas.openxmlformats.org/officeDocument/2006/relationships/image" Target="../media/image39.emf"/><Relationship Id="rId4" Type="http://schemas.openxmlformats.org/officeDocument/2006/relationships/package" Target="../embeddings/Microsoft_Word_Document38.docx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33.bin"/><Relationship Id="rId7" Type="http://schemas.openxmlformats.org/officeDocument/2006/relationships/package" Target="../embeddings/Microsoft_Word_Document4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1.emf"/><Relationship Id="rId4" Type="http://schemas.openxmlformats.org/officeDocument/2006/relationships/package" Target="../embeddings/Microsoft_Word_Document40.docx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oleObject" Target="../embeddings/oleObject35.bin"/><Relationship Id="rId7" Type="http://schemas.openxmlformats.org/officeDocument/2006/relationships/package" Target="../embeddings/Microsoft_Word_Document4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3.emf"/><Relationship Id="rId4" Type="http://schemas.openxmlformats.org/officeDocument/2006/relationships/package" Target="../embeddings/Microsoft_Word_Document42.docx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oleObject" Target="../embeddings/oleObject37.bin"/><Relationship Id="rId7" Type="http://schemas.openxmlformats.org/officeDocument/2006/relationships/package" Target="../embeddings/Microsoft_Word_Document4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5.emf"/><Relationship Id="rId4" Type="http://schemas.openxmlformats.org/officeDocument/2006/relationships/package" Target="../embeddings/Microsoft_Word_Document44.docx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oleObject" Target="../embeddings/oleObject39.bin"/><Relationship Id="rId7" Type="http://schemas.openxmlformats.org/officeDocument/2006/relationships/package" Target="../embeddings/Microsoft_Word_Document4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7.emf"/><Relationship Id="rId4" Type="http://schemas.openxmlformats.org/officeDocument/2006/relationships/package" Target="../embeddings/Microsoft_Word_Document46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package" Target="../embeddings/Microsoft_Word_Document49.docx"/><Relationship Id="rId5" Type="http://schemas.openxmlformats.org/officeDocument/2006/relationships/image" Target="../media/image49.emf"/><Relationship Id="rId4" Type="http://schemas.openxmlformats.org/officeDocument/2006/relationships/package" Target="../embeddings/Microsoft_Word_Document48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package" Target="../embeddings/Microsoft_Word_Document51.docx"/><Relationship Id="rId5" Type="http://schemas.openxmlformats.org/officeDocument/2006/relationships/image" Target="../media/image51.emf"/><Relationship Id="rId4" Type="http://schemas.openxmlformats.org/officeDocument/2006/relationships/package" Target="../embeddings/Microsoft_Word_Document50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package" Target="../embeddings/Microsoft_Word_Document53.docx"/><Relationship Id="rId5" Type="http://schemas.openxmlformats.org/officeDocument/2006/relationships/image" Target="../media/image53.emf"/><Relationship Id="rId4" Type="http://schemas.openxmlformats.org/officeDocument/2006/relationships/package" Target="../embeddings/Microsoft_Word_Document52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7" Type="http://schemas.openxmlformats.org/officeDocument/2006/relationships/image" Target="../media/image5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package" Target="../embeddings/Microsoft_Word_Document55.docx"/><Relationship Id="rId5" Type="http://schemas.openxmlformats.org/officeDocument/2006/relationships/image" Target="../media/image55.emf"/><Relationship Id="rId4" Type="http://schemas.openxmlformats.org/officeDocument/2006/relationships/package" Target="../embeddings/Microsoft_Word_Document54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8.png"/><Relationship Id="rId5" Type="http://schemas.openxmlformats.org/officeDocument/2006/relationships/image" Target="../media/image57.emf"/><Relationship Id="rId4" Type="http://schemas.openxmlformats.org/officeDocument/2006/relationships/package" Target="../embeddings/Microsoft_Word_Document56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Document5.docx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4.docx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0.png"/><Relationship Id="rId5" Type="http://schemas.openxmlformats.org/officeDocument/2006/relationships/image" Target="../media/image59.emf"/><Relationship Id="rId4" Type="http://schemas.openxmlformats.org/officeDocument/2006/relationships/package" Target="../embeddings/Microsoft_Word_Document57.docx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oleObject" Target="../embeddings/oleObject47.bin"/><Relationship Id="rId7" Type="http://schemas.openxmlformats.org/officeDocument/2006/relationships/package" Target="../embeddings/Microsoft_Word_Document5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61.emf"/><Relationship Id="rId4" Type="http://schemas.openxmlformats.org/officeDocument/2006/relationships/package" Target="../embeddings/Microsoft_Word_Document58.doc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package" Target="../embeddings/Microsoft_Word_Document61.docx"/><Relationship Id="rId5" Type="http://schemas.openxmlformats.org/officeDocument/2006/relationships/image" Target="../media/image63.emf"/><Relationship Id="rId4" Type="http://schemas.openxmlformats.org/officeDocument/2006/relationships/package" Target="../embeddings/Microsoft_Word_Document60.doc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7" Type="http://schemas.openxmlformats.org/officeDocument/2006/relationships/image" Target="../media/image6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package" Target="../embeddings/Microsoft_Word_Document63.docx"/><Relationship Id="rId5" Type="http://schemas.openxmlformats.org/officeDocument/2006/relationships/image" Target="../media/image65.emf"/><Relationship Id="rId4" Type="http://schemas.openxmlformats.org/officeDocument/2006/relationships/package" Target="../embeddings/Microsoft_Word_Document62.doc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68.png"/><Relationship Id="rId5" Type="http://schemas.openxmlformats.org/officeDocument/2006/relationships/image" Target="../media/image67.emf"/><Relationship Id="rId4" Type="http://schemas.openxmlformats.org/officeDocument/2006/relationships/package" Target="../embeddings/Microsoft_Word_Document64.docx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oleObject" Target="../embeddings/oleObject52.bin"/><Relationship Id="rId7" Type="http://schemas.openxmlformats.org/officeDocument/2006/relationships/package" Target="../embeddings/Microsoft_Word_Document6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69.emf"/><Relationship Id="rId4" Type="http://schemas.openxmlformats.org/officeDocument/2006/relationships/package" Target="../embeddings/Microsoft_Word_Document65.doc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5.bin"/><Relationship Id="rId7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6.doc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7.bin"/><Relationship Id="rId7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8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Word_Document11.docx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10.doc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0.bin"/><Relationship Id="rId7" Type="http://schemas.openxmlformats.org/officeDocument/2006/relationships/package" Target="../embeddings/Microsoft_Word_Document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12.doc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2.bin"/><Relationship Id="rId7" Type="http://schemas.openxmlformats.org/officeDocument/2006/relationships/package" Target="../embeddings/Microsoft_Word_Document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14.docx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4.bin"/><Relationship Id="rId7" Type="http://schemas.openxmlformats.org/officeDocument/2006/relationships/package" Target="../embeddings/Microsoft_Word_Document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6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913641"/>
              </p:ext>
            </p:extLst>
          </p:nvPr>
        </p:nvGraphicFramePr>
        <p:xfrm>
          <a:off x="914400" y="1600200"/>
          <a:ext cx="7289800" cy="259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4" imgW="7284815" imgH="2597876" progId="Word.Document.12">
                  <p:embed/>
                </p:oleObj>
              </mc:Choice>
              <mc:Fallback>
                <p:oleObj name="Document" r:id="rId4" imgW="7284815" imgH="25978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600200"/>
                        <a:ext cx="7289800" cy="2595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398639"/>
              </p:ext>
            </p:extLst>
          </p:nvPr>
        </p:nvGraphicFramePr>
        <p:xfrm>
          <a:off x="914400" y="685800"/>
          <a:ext cx="73025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Document" r:id="rId4" imgW="7301323" imgH="501572" progId="Word.Document.12">
                  <p:embed/>
                </p:oleObj>
              </mc:Choice>
              <mc:Fallback>
                <p:oleObj name="Document" r:id="rId4" imgW="7301323" imgH="5015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046073"/>
              </p:ext>
            </p:extLst>
          </p:nvPr>
        </p:nvGraphicFramePr>
        <p:xfrm>
          <a:off x="914400" y="1143000"/>
          <a:ext cx="7301323" cy="3006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Document" r:id="rId6" imgW="7301323" imgH="3007271" progId="Word.Document.12">
                  <p:embed/>
                </p:oleObj>
              </mc:Choice>
              <mc:Fallback>
                <p:oleObj name="Document" r:id="rId6" imgW="7301323" imgH="30072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3006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82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997918"/>
              </p:ext>
            </p:extLst>
          </p:nvPr>
        </p:nvGraphicFramePr>
        <p:xfrm>
          <a:off x="914400" y="685800"/>
          <a:ext cx="730250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Document" r:id="rId4" imgW="7301323" imgH="630475" progId="Word.Document.12">
                  <p:embed/>
                </p:oleObj>
              </mc:Choice>
              <mc:Fallback>
                <p:oleObj name="Document" r:id="rId4" imgW="7301323" imgH="6304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63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20" y="1143000"/>
            <a:ext cx="3472180" cy="2767003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759698"/>
              </p:ext>
            </p:extLst>
          </p:nvPr>
        </p:nvGraphicFramePr>
        <p:xfrm>
          <a:off x="914400" y="4038600"/>
          <a:ext cx="730091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Document" r:id="rId8" imgW="7301323" imgH="1143209" progId="Word.Document.12">
                  <p:embed/>
                </p:oleObj>
              </mc:Choice>
              <mc:Fallback>
                <p:oleObj name="Document" r:id="rId8" imgW="7301323" imgH="11432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4400" y="4038600"/>
                        <a:ext cx="7300912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594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862393"/>
              </p:ext>
            </p:extLst>
          </p:nvPr>
        </p:nvGraphicFramePr>
        <p:xfrm>
          <a:off x="914400" y="685800"/>
          <a:ext cx="73025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Document" r:id="rId4" imgW="7301323" imgH="617873" progId="Word.Document.12">
                  <p:embed/>
                </p:oleObj>
              </mc:Choice>
              <mc:Fallback>
                <p:oleObj name="Document" r:id="rId4" imgW="7301323" imgH="6178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431561"/>
              </p:ext>
            </p:extLst>
          </p:nvPr>
        </p:nvGraphicFramePr>
        <p:xfrm>
          <a:off x="914400" y="1143000"/>
          <a:ext cx="7302500" cy="233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Document" r:id="rId7" imgW="7301323" imgH="2329627" progId="Word.Document.12">
                  <p:embed/>
                </p:oleObj>
              </mc:Choice>
              <mc:Fallback>
                <p:oleObj name="Document" r:id="rId7" imgW="7301323" imgH="23296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2500" cy="233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039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612354"/>
              </p:ext>
            </p:extLst>
          </p:nvPr>
        </p:nvGraphicFramePr>
        <p:xfrm>
          <a:off x="914400" y="685800"/>
          <a:ext cx="73025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Document" r:id="rId4" imgW="7301323" imgH="578986" progId="Word.Document.12">
                  <p:embed/>
                </p:oleObj>
              </mc:Choice>
              <mc:Fallback>
                <p:oleObj name="Document" r:id="rId4" imgW="7301323" imgH="5789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57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399788"/>
              </p:ext>
            </p:extLst>
          </p:nvPr>
        </p:nvGraphicFramePr>
        <p:xfrm>
          <a:off x="914400" y="1143000"/>
          <a:ext cx="7302500" cy="381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Document" r:id="rId6" imgW="7301323" imgH="3810578" progId="Word.Document.12">
                  <p:embed/>
                </p:oleObj>
              </mc:Choice>
              <mc:Fallback>
                <p:oleObj name="Document" r:id="rId6" imgW="7301323" imgH="38105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2500" cy="381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1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049948"/>
              </p:ext>
            </p:extLst>
          </p:nvPr>
        </p:nvGraphicFramePr>
        <p:xfrm>
          <a:off x="914400" y="685800"/>
          <a:ext cx="730250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Document" r:id="rId4" imgW="7301323" imgH="578986" progId="Word.Document.12">
                  <p:embed/>
                </p:oleObj>
              </mc:Choice>
              <mc:Fallback>
                <p:oleObj name="Document" r:id="rId4" imgW="7301323" imgH="5789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57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673812"/>
              </p:ext>
            </p:extLst>
          </p:nvPr>
        </p:nvGraphicFramePr>
        <p:xfrm>
          <a:off x="914400" y="1144993"/>
          <a:ext cx="7560585" cy="4189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Document" r:id="rId7" imgW="7560585" imgH="4189007" progId="Word.Document.12">
                  <p:embed/>
                </p:oleObj>
              </mc:Choice>
              <mc:Fallback>
                <p:oleObj name="Document" r:id="rId7" imgW="7560585" imgH="41890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4993"/>
                        <a:ext cx="7560585" cy="4189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67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468802"/>
              </p:ext>
            </p:extLst>
          </p:nvPr>
        </p:nvGraphicFramePr>
        <p:xfrm>
          <a:off x="914400" y="685800"/>
          <a:ext cx="73025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Document" r:id="rId4" imgW="7301323" imgH="720492" progId="Word.Document.12">
                  <p:embed/>
                </p:oleObj>
              </mc:Choice>
              <mc:Fallback>
                <p:oleObj name="Document" r:id="rId4" imgW="7301323" imgH="7204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219072"/>
              </p:ext>
            </p:extLst>
          </p:nvPr>
        </p:nvGraphicFramePr>
        <p:xfrm>
          <a:off x="914400" y="1119187"/>
          <a:ext cx="7302500" cy="360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Document" r:id="rId7" imgW="7301323" imgH="3604260" progId="Word.Document.12">
                  <p:embed/>
                </p:oleObj>
              </mc:Choice>
              <mc:Fallback>
                <p:oleObj name="Document" r:id="rId7" imgW="7301323" imgH="36042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19187"/>
                        <a:ext cx="7302500" cy="3605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14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60839"/>
              </p:ext>
            </p:extLst>
          </p:nvPr>
        </p:nvGraphicFramePr>
        <p:xfrm>
          <a:off x="914400" y="685800"/>
          <a:ext cx="7302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Document" r:id="rId4" imgW="7301323" imgH="913487" progId="Word.Document.12">
                  <p:embed/>
                </p:oleObj>
              </mc:Choice>
              <mc:Fallback>
                <p:oleObj name="Document" r:id="rId4" imgW="7301323" imgH="9134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483889"/>
              </p:ext>
            </p:extLst>
          </p:nvPr>
        </p:nvGraphicFramePr>
        <p:xfrm>
          <a:off x="914400" y="1142999"/>
          <a:ext cx="7301323" cy="2600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Document" r:id="rId6" imgW="7301323" imgH="2600756" progId="Word.Document.12">
                  <p:embed/>
                </p:oleObj>
              </mc:Choice>
              <mc:Fallback>
                <p:oleObj name="Document" r:id="rId6" imgW="7301323" imgH="26007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42999"/>
                        <a:ext cx="7301323" cy="2600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42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200784"/>
              </p:ext>
            </p:extLst>
          </p:nvPr>
        </p:nvGraphicFramePr>
        <p:xfrm>
          <a:off x="914400" y="685800"/>
          <a:ext cx="730250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Document" r:id="rId4" imgW="7301323" imgH="630475" progId="Word.Document.12">
                  <p:embed/>
                </p:oleObj>
              </mc:Choice>
              <mc:Fallback>
                <p:oleObj name="Document" r:id="rId4" imgW="7301323" imgH="6304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63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577475"/>
              </p:ext>
            </p:extLst>
          </p:nvPr>
        </p:nvGraphicFramePr>
        <p:xfrm>
          <a:off x="914400" y="1143000"/>
          <a:ext cx="7300912" cy="472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Document" r:id="rId7" imgW="7301323" imgH="4722265" progId="Word.Document.12">
                  <p:embed/>
                </p:oleObj>
              </mc:Choice>
              <mc:Fallback>
                <p:oleObj name="Document" r:id="rId7" imgW="7301323" imgH="47222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472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8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222856"/>
              </p:ext>
            </p:extLst>
          </p:nvPr>
        </p:nvGraphicFramePr>
        <p:xfrm>
          <a:off x="914400" y="685800"/>
          <a:ext cx="73025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Document" r:id="rId4" imgW="7301323" imgH="681965" progId="Word.Document.12">
                  <p:embed/>
                </p:oleObj>
              </mc:Choice>
              <mc:Fallback>
                <p:oleObj name="Document" r:id="rId4" imgW="7301323" imgH="6819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68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738516"/>
              </p:ext>
            </p:extLst>
          </p:nvPr>
        </p:nvGraphicFramePr>
        <p:xfrm>
          <a:off x="914400" y="1143000"/>
          <a:ext cx="7280275" cy="202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Document" r:id="rId6" imgW="7301323" imgH="2037253" progId="Word.Document.12">
                  <p:embed/>
                </p:oleObj>
              </mc:Choice>
              <mc:Fallback>
                <p:oleObj name="Document" r:id="rId6" imgW="7301323" imgH="20372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280275" cy="202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751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99295"/>
              </p:ext>
            </p:extLst>
          </p:nvPr>
        </p:nvGraphicFramePr>
        <p:xfrm>
          <a:off x="914400" y="685800"/>
          <a:ext cx="7302500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Document" r:id="rId4" imgW="7301323" imgH="1055353" progId="Word.Document.12">
                  <p:embed/>
                </p:oleObj>
              </mc:Choice>
              <mc:Fallback>
                <p:oleObj name="Document" r:id="rId4" imgW="7301323" imgH="10553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1055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108506"/>
              </p:ext>
            </p:extLst>
          </p:nvPr>
        </p:nvGraphicFramePr>
        <p:xfrm>
          <a:off x="914400" y="1143000"/>
          <a:ext cx="7302500" cy="318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Document" r:id="rId7" imgW="7301323" imgH="3179742" progId="Word.Document.12">
                  <p:embed/>
                </p:oleObj>
              </mc:Choice>
              <mc:Fallback>
                <p:oleObj name="Document" r:id="rId7" imgW="7301323" imgH="31797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2500" cy="318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94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602533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777209"/>
              </p:ext>
            </p:extLst>
          </p:nvPr>
        </p:nvGraphicFramePr>
        <p:xfrm>
          <a:off x="914400" y="1107521"/>
          <a:ext cx="7301323" cy="2397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Document" r:id="rId7" imgW="7301323" imgH="2397679" progId="Word.Document.12">
                  <p:embed/>
                </p:oleObj>
              </mc:Choice>
              <mc:Fallback>
                <p:oleObj name="Document" r:id="rId7" imgW="7301323" imgH="23976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07521"/>
                        <a:ext cx="7301323" cy="2397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2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945469"/>
              </p:ext>
            </p:extLst>
          </p:nvPr>
        </p:nvGraphicFramePr>
        <p:xfrm>
          <a:off x="914400" y="685800"/>
          <a:ext cx="73025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Document" r:id="rId4" imgW="7301323" imgH="1106843" progId="Word.Document.12">
                  <p:embed/>
                </p:oleObj>
              </mc:Choice>
              <mc:Fallback>
                <p:oleObj name="Document" r:id="rId4" imgW="7301323" imgH="11068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081410"/>
              </p:ext>
            </p:extLst>
          </p:nvPr>
        </p:nvGraphicFramePr>
        <p:xfrm>
          <a:off x="914400" y="1143000"/>
          <a:ext cx="7486650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Document" r:id="rId6" imgW="7493518" imgH="2122949" progId="Word.Document.12">
                  <p:embed/>
                </p:oleObj>
              </mc:Choice>
              <mc:Fallback>
                <p:oleObj name="Document" r:id="rId6" imgW="7493518" imgH="21229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486650" cy="211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07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635308"/>
              </p:ext>
            </p:extLst>
          </p:nvPr>
        </p:nvGraphicFramePr>
        <p:xfrm>
          <a:off x="914400" y="685800"/>
          <a:ext cx="73025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Document" r:id="rId4" imgW="7301323" imgH="694567" progId="Word.Document.12">
                  <p:embed/>
                </p:oleObj>
              </mc:Choice>
              <mc:Fallback>
                <p:oleObj name="Document" r:id="rId4" imgW="7301323" imgH="6945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268774"/>
              </p:ext>
            </p:extLst>
          </p:nvPr>
        </p:nvGraphicFramePr>
        <p:xfrm>
          <a:off x="914400" y="1143000"/>
          <a:ext cx="7302500" cy="210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Document" r:id="rId7" imgW="7301323" imgH="2098104" progId="Word.Document.12">
                  <p:embed/>
                </p:oleObj>
              </mc:Choice>
              <mc:Fallback>
                <p:oleObj name="Document" r:id="rId7" imgW="7301323" imgH="20981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2500" cy="210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915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434283"/>
              </p:ext>
            </p:extLst>
          </p:nvPr>
        </p:nvGraphicFramePr>
        <p:xfrm>
          <a:off x="914400" y="685800"/>
          <a:ext cx="730250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Document" r:id="rId4" imgW="7301323" imgH="836073" progId="Word.Document.12">
                  <p:embed/>
                </p:oleObj>
              </mc:Choice>
              <mc:Fallback>
                <p:oleObj name="Document" r:id="rId4" imgW="7301323" imgH="8360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836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496972"/>
              </p:ext>
            </p:extLst>
          </p:nvPr>
        </p:nvGraphicFramePr>
        <p:xfrm>
          <a:off x="914400" y="1143000"/>
          <a:ext cx="7315200" cy="513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Document" r:id="rId7" imgW="7301323" imgH="5145702" progId="Word.Document.12">
                  <p:embed/>
                </p:oleObj>
              </mc:Choice>
              <mc:Fallback>
                <p:oleObj name="Document" r:id="rId7" imgW="7301323" imgH="51457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5138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839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991941"/>
              </p:ext>
            </p:extLst>
          </p:nvPr>
        </p:nvGraphicFramePr>
        <p:xfrm>
          <a:off x="914400" y="685800"/>
          <a:ext cx="73025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Document" r:id="rId4" imgW="7301323" imgH="617873" progId="Word.Document.12">
                  <p:embed/>
                </p:oleObj>
              </mc:Choice>
              <mc:Fallback>
                <p:oleObj name="Document" r:id="rId4" imgW="7301323" imgH="6178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492844"/>
              </p:ext>
            </p:extLst>
          </p:nvPr>
        </p:nvGraphicFramePr>
        <p:xfrm>
          <a:off x="914400" y="1066800"/>
          <a:ext cx="7560585" cy="4502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Document" r:id="rId7" imgW="7560585" imgH="4502985" progId="Word.Document.12">
                  <p:embed/>
                </p:oleObj>
              </mc:Choice>
              <mc:Fallback>
                <p:oleObj name="Document" r:id="rId7" imgW="7560585" imgH="45029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560585" cy="4502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83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870226"/>
              </p:ext>
            </p:extLst>
          </p:nvPr>
        </p:nvGraphicFramePr>
        <p:xfrm>
          <a:off x="914400" y="685800"/>
          <a:ext cx="730250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Document" r:id="rId4" imgW="7301323" imgH="630475" progId="Word.Document.12">
                  <p:embed/>
                </p:oleObj>
              </mc:Choice>
              <mc:Fallback>
                <p:oleObj name="Document" r:id="rId4" imgW="7301323" imgH="6304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63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841738"/>
              </p:ext>
            </p:extLst>
          </p:nvPr>
        </p:nvGraphicFramePr>
        <p:xfrm>
          <a:off x="914400" y="1066800"/>
          <a:ext cx="7445375" cy="428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Document" r:id="rId7" imgW="7454871" imgH="4286585" progId="Word.Document.12">
                  <p:embed/>
                </p:oleObj>
              </mc:Choice>
              <mc:Fallback>
                <p:oleObj name="Document" r:id="rId7" imgW="7454871" imgH="42865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445375" cy="428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066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47126"/>
              </p:ext>
            </p:extLst>
          </p:nvPr>
        </p:nvGraphicFramePr>
        <p:xfrm>
          <a:off x="914400" y="685800"/>
          <a:ext cx="73025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Document" r:id="rId4" imgW="7301323" imgH="488970" progId="Word.Document.12">
                  <p:embed/>
                </p:oleObj>
              </mc:Choice>
              <mc:Fallback>
                <p:oleObj name="Document" r:id="rId4" imgW="7301323" imgH="4889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941024"/>
              </p:ext>
            </p:extLst>
          </p:nvPr>
        </p:nvGraphicFramePr>
        <p:xfrm>
          <a:off x="914400" y="1120774"/>
          <a:ext cx="7301323" cy="3299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Document" r:id="rId6" imgW="7301323" imgH="3299284" progId="Word.Document.12">
                  <p:embed/>
                </p:oleObj>
              </mc:Choice>
              <mc:Fallback>
                <p:oleObj name="Document" r:id="rId6" imgW="7301323" imgH="32992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20774"/>
                        <a:ext cx="7301323" cy="3299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219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694771"/>
              </p:ext>
            </p:extLst>
          </p:nvPr>
        </p:nvGraphicFramePr>
        <p:xfrm>
          <a:off x="914400" y="685800"/>
          <a:ext cx="73025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Document" r:id="rId4" imgW="7301323" imgH="578986" progId="Word.Document.12">
                  <p:embed/>
                </p:oleObj>
              </mc:Choice>
              <mc:Fallback>
                <p:oleObj name="Document" r:id="rId4" imgW="7301323" imgH="5789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57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530255"/>
              </p:ext>
            </p:extLst>
          </p:nvPr>
        </p:nvGraphicFramePr>
        <p:xfrm>
          <a:off x="914400" y="1085850"/>
          <a:ext cx="7484255" cy="4634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Document" r:id="rId6" imgW="7484255" imgH="4634769" progId="Word.Document.12">
                  <p:embed/>
                </p:oleObj>
              </mc:Choice>
              <mc:Fallback>
                <p:oleObj name="Document" r:id="rId6" imgW="7484255" imgH="46347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085850"/>
                        <a:ext cx="7484255" cy="4634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240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909365"/>
              </p:ext>
            </p:extLst>
          </p:nvPr>
        </p:nvGraphicFramePr>
        <p:xfrm>
          <a:off x="914400" y="685800"/>
          <a:ext cx="73025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Document" r:id="rId4" imgW="7301323" imgH="694567" progId="Word.Document.12">
                  <p:embed/>
                </p:oleObj>
              </mc:Choice>
              <mc:Fallback>
                <p:oleObj name="Document" r:id="rId4" imgW="7301323" imgH="6945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690865"/>
              </p:ext>
            </p:extLst>
          </p:nvPr>
        </p:nvGraphicFramePr>
        <p:xfrm>
          <a:off x="914400" y="1143000"/>
          <a:ext cx="7886700" cy="432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Document" r:id="rId6" imgW="7896661" imgH="4338434" progId="Word.Document.12">
                  <p:embed/>
                </p:oleObj>
              </mc:Choice>
              <mc:Fallback>
                <p:oleObj name="Document" r:id="rId6" imgW="7896661" imgH="43384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886700" cy="432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897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150481"/>
              </p:ext>
            </p:extLst>
          </p:nvPr>
        </p:nvGraphicFramePr>
        <p:xfrm>
          <a:off x="914400" y="685800"/>
          <a:ext cx="73025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Document" r:id="rId4" imgW="7301323" imgH="514534" progId="Word.Document.12">
                  <p:embed/>
                </p:oleObj>
              </mc:Choice>
              <mc:Fallback>
                <p:oleObj name="Document" r:id="rId4" imgW="7301323" imgH="5145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779610"/>
              </p:ext>
            </p:extLst>
          </p:nvPr>
        </p:nvGraphicFramePr>
        <p:xfrm>
          <a:off x="914400" y="1143000"/>
          <a:ext cx="7875588" cy="469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Document" r:id="rId6" imgW="7876185" imgH="4717224" progId="Word.Document.12">
                  <p:embed/>
                </p:oleObj>
              </mc:Choice>
              <mc:Fallback>
                <p:oleObj name="Document" r:id="rId6" imgW="7876185" imgH="47172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875588" cy="469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156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115880"/>
              </p:ext>
            </p:extLst>
          </p:nvPr>
        </p:nvGraphicFramePr>
        <p:xfrm>
          <a:off x="914400" y="685800"/>
          <a:ext cx="73025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Document" r:id="rId4" imgW="7301323" imgH="553061" progId="Word.Document.12">
                  <p:embed/>
                </p:oleObj>
              </mc:Choice>
              <mc:Fallback>
                <p:oleObj name="Document" r:id="rId4" imgW="7301323" imgH="5530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239000" cy="396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5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601535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64241"/>
              </p:ext>
            </p:extLst>
          </p:nvPr>
        </p:nvGraphicFramePr>
        <p:xfrm>
          <a:off x="914400" y="1109663"/>
          <a:ext cx="7300912" cy="346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Document" r:id="rId6" imgW="7301323" imgH="3463114" progId="Word.Document.12">
                  <p:embed/>
                </p:oleObj>
              </mc:Choice>
              <mc:Fallback>
                <p:oleObj name="Document" r:id="rId6" imgW="7301323" imgH="34631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09663"/>
                        <a:ext cx="7300912" cy="346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98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339470"/>
              </p:ext>
            </p:extLst>
          </p:nvPr>
        </p:nvGraphicFramePr>
        <p:xfrm>
          <a:off x="914400" y="685800"/>
          <a:ext cx="73025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Document" r:id="rId4" imgW="7301323" imgH="540459" progId="Word.Document.12">
                  <p:embed/>
                </p:oleObj>
              </mc:Choice>
              <mc:Fallback>
                <p:oleObj name="Document" r:id="rId4" imgW="7301323" imgH="5404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239000" cy="396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9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124523"/>
              </p:ext>
            </p:extLst>
          </p:nvPr>
        </p:nvGraphicFramePr>
        <p:xfrm>
          <a:off x="914400" y="685800"/>
          <a:ext cx="73025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Document" r:id="rId4" imgW="7301323" imgH="681965" progId="Word.Document.12">
                  <p:embed/>
                </p:oleObj>
              </mc:Choice>
              <mc:Fallback>
                <p:oleObj name="Document" r:id="rId4" imgW="7301323" imgH="6819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68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637354"/>
              </p:ext>
            </p:extLst>
          </p:nvPr>
        </p:nvGraphicFramePr>
        <p:xfrm>
          <a:off x="914400" y="1066800"/>
          <a:ext cx="7445375" cy="225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Document" r:id="rId7" imgW="7454871" imgH="2252572" progId="Word.Document.12">
                  <p:embed/>
                </p:oleObj>
              </mc:Choice>
              <mc:Fallback>
                <p:oleObj name="Document" r:id="rId7" imgW="7454871" imgH="22525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445375" cy="2252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025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27382"/>
              </p:ext>
            </p:extLst>
          </p:nvPr>
        </p:nvGraphicFramePr>
        <p:xfrm>
          <a:off x="914400" y="685800"/>
          <a:ext cx="73025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Document" r:id="rId4" imgW="7301323" imgH="746057" progId="Word.Document.12">
                  <p:embed/>
                </p:oleObj>
              </mc:Choice>
              <mc:Fallback>
                <p:oleObj name="Document" r:id="rId4" imgW="7301323" imgH="7460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74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824204"/>
              </p:ext>
            </p:extLst>
          </p:nvPr>
        </p:nvGraphicFramePr>
        <p:xfrm>
          <a:off x="914400" y="1063625"/>
          <a:ext cx="7750175" cy="498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Document" r:id="rId6" imgW="7753366" imgH="5003836" progId="Word.Document.12">
                  <p:embed/>
                </p:oleObj>
              </mc:Choice>
              <mc:Fallback>
                <p:oleObj name="Document" r:id="rId6" imgW="7753366" imgH="50038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063625"/>
                        <a:ext cx="7750175" cy="4983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49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739927"/>
              </p:ext>
            </p:extLst>
          </p:nvPr>
        </p:nvGraphicFramePr>
        <p:xfrm>
          <a:off x="914400" y="685800"/>
          <a:ext cx="73025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Document" r:id="rId4" imgW="7301323" imgH="566024" progId="Word.Document.12">
                  <p:embed/>
                </p:oleObj>
              </mc:Choice>
              <mc:Fallback>
                <p:oleObj name="Document" r:id="rId4" imgW="7301323" imgH="5660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855748"/>
              </p:ext>
            </p:extLst>
          </p:nvPr>
        </p:nvGraphicFramePr>
        <p:xfrm>
          <a:off x="914400" y="1143000"/>
          <a:ext cx="7301323" cy="3979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Document" r:id="rId6" imgW="7301323" imgH="3979089" progId="Word.Document.12">
                  <p:embed/>
                </p:oleObj>
              </mc:Choice>
              <mc:Fallback>
                <p:oleObj name="Document" r:id="rId6" imgW="7301323" imgH="39790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3979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25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262634"/>
              </p:ext>
            </p:extLst>
          </p:nvPr>
        </p:nvGraphicFramePr>
        <p:xfrm>
          <a:off x="914400" y="685800"/>
          <a:ext cx="73025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Document" r:id="rId4" imgW="7301323" imgH="514534" progId="Word.Document.12">
                  <p:embed/>
                </p:oleObj>
              </mc:Choice>
              <mc:Fallback>
                <p:oleObj name="Document" r:id="rId4" imgW="7301323" imgH="5145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18" y="1147762"/>
            <a:ext cx="5682382" cy="494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695843"/>
              </p:ext>
            </p:extLst>
          </p:nvPr>
        </p:nvGraphicFramePr>
        <p:xfrm>
          <a:off x="914400" y="685800"/>
          <a:ext cx="73025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Document" r:id="rId4" imgW="7301323" imgH="759379" progId="Word.Document.12">
                  <p:embed/>
                </p:oleObj>
              </mc:Choice>
              <mc:Fallback>
                <p:oleObj name="Document" r:id="rId4" imgW="7301323" imgH="7593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760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073516"/>
              </p:ext>
            </p:extLst>
          </p:nvPr>
        </p:nvGraphicFramePr>
        <p:xfrm>
          <a:off x="914400" y="1145386"/>
          <a:ext cx="7301323" cy="3350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Document" r:id="rId7" imgW="7301323" imgH="3350414" progId="Word.Document.12">
                  <p:embed/>
                </p:oleObj>
              </mc:Choice>
              <mc:Fallback>
                <p:oleObj name="Document" r:id="rId7" imgW="7301323" imgH="33504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5386"/>
                        <a:ext cx="7301323" cy="3350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12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525675"/>
              </p:ext>
            </p:extLst>
          </p:nvPr>
        </p:nvGraphicFramePr>
        <p:xfrm>
          <a:off x="914400" y="685800"/>
          <a:ext cx="7302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ocument" r:id="rId4" imgW="7301323" imgH="571065" progId="Word.Document.12">
                  <p:embed/>
                </p:oleObj>
              </mc:Choice>
              <mc:Fallback>
                <p:oleObj name="Document" r:id="rId4" imgW="7301323" imgH="5710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691607"/>
              </p:ext>
            </p:extLst>
          </p:nvPr>
        </p:nvGraphicFramePr>
        <p:xfrm>
          <a:off x="922338" y="1143000"/>
          <a:ext cx="7300912" cy="429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Document" r:id="rId7" imgW="7301323" imgH="4293426" progId="Word.Document.12">
                  <p:embed/>
                </p:oleObj>
              </mc:Choice>
              <mc:Fallback>
                <p:oleObj name="Document" r:id="rId7" imgW="7301323" imgH="42934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2338" y="1143000"/>
                        <a:ext cx="7300912" cy="429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391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400670"/>
              </p:ext>
            </p:extLst>
          </p:nvPr>
        </p:nvGraphicFramePr>
        <p:xfrm>
          <a:off x="914400" y="685800"/>
          <a:ext cx="73025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Document" r:id="rId4" imgW="7301323" imgH="578986" progId="Word.Document.12">
                  <p:embed/>
                </p:oleObj>
              </mc:Choice>
              <mc:Fallback>
                <p:oleObj name="Document" r:id="rId4" imgW="7301323" imgH="5789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57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847857"/>
              </p:ext>
            </p:extLst>
          </p:nvPr>
        </p:nvGraphicFramePr>
        <p:xfrm>
          <a:off x="914400" y="1143000"/>
          <a:ext cx="7300912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Document" r:id="rId7" imgW="7301323" imgH="4896897" progId="Word.Document.12">
                  <p:embed/>
                </p:oleObj>
              </mc:Choice>
              <mc:Fallback>
                <p:oleObj name="Document" r:id="rId7" imgW="7301323" imgH="48968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489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713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257236"/>
              </p:ext>
            </p:extLst>
          </p:nvPr>
        </p:nvGraphicFramePr>
        <p:xfrm>
          <a:off x="914400" y="685800"/>
          <a:ext cx="730250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Document" r:id="rId4" imgW="7301323" imgH="591948" progId="Word.Document.12">
                  <p:embed/>
                </p:oleObj>
              </mc:Choice>
              <mc:Fallback>
                <p:oleObj name="Document" r:id="rId4" imgW="7301323" imgH="5919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59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813541"/>
              </p:ext>
            </p:extLst>
          </p:nvPr>
        </p:nvGraphicFramePr>
        <p:xfrm>
          <a:off x="914400" y="1143000"/>
          <a:ext cx="7301323" cy="2518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Document" r:id="rId6" imgW="7301323" imgH="2518301" progId="Word.Document.12">
                  <p:embed/>
                </p:oleObj>
              </mc:Choice>
              <mc:Fallback>
                <p:oleObj name="Document" r:id="rId6" imgW="7301323" imgH="25183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2518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508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77804"/>
              </p:ext>
            </p:extLst>
          </p:nvPr>
        </p:nvGraphicFramePr>
        <p:xfrm>
          <a:off x="914400" y="685800"/>
          <a:ext cx="73025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Document" r:id="rId4" imgW="7301323" imgH="707890" progId="Word.Document.12">
                  <p:embed/>
                </p:oleObj>
              </mc:Choice>
              <mc:Fallback>
                <p:oleObj name="Document" r:id="rId4" imgW="7301323" imgH="7078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377093"/>
              </p:ext>
            </p:extLst>
          </p:nvPr>
        </p:nvGraphicFramePr>
        <p:xfrm>
          <a:off x="914400" y="1141413"/>
          <a:ext cx="7300912" cy="251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Document" r:id="rId7" imgW="7301323" imgH="2516501" progId="Word.Document.12">
                  <p:embed/>
                </p:oleObj>
              </mc:Choice>
              <mc:Fallback>
                <p:oleObj name="Document" r:id="rId7" imgW="7301323" imgH="25165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1413"/>
                        <a:ext cx="7300912" cy="2516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069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823729"/>
              </p:ext>
            </p:extLst>
          </p:nvPr>
        </p:nvGraphicFramePr>
        <p:xfrm>
          <a:off x="914400" y="685800"/>
          <a:ext cx="730250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Document" r:id="rId4" imgW="7301323" imgH="604551" progId="Word.Document.12">
                  <p:embed/>
                </p:oleObj>
              </mc:Choice>
              <mc:Fallback>
                <p:oleObj name="Document" r:id="rId4" imgW="7301323" imgH="6045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60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387239"/>
              </p:ext>
            </p:extLst>
          </p:nvPr>
        </p:nvGraphicFramePr>
        <p:xfrm>
          <a:off x="914400" y="1114425"/>
          <a:ext cx="7300912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Document" r:id="rId7" imgW="7301323" imgH="2314864" progId="Word.Document.12">
                  <p:embed/>
                </p:oleObj>
              </mc:Choice>
              <mc:Fallback>
                <p:oleObj name="Document" r:id="rId7" imgW="7301323" imgH="23148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14425"/>
                        <a:ext cx="7300912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565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226759"/>
              </p:ext>
            </p:extLst>
          </p:nvPr>
        </p:nvGraphicFramePr>
        <p:xfrm>
          <a:off x="914400" y="685800"/>
          <a:ext cx="7302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Document" r:id="rId4" imgW="7301323" imgH="887923" progId="Word.Document.12">
                  <p:embed/>
                </p:oleObj>
              </mc:Choice>
              <mc:Fallback>
                <p:oleObj name="Document" r:id="rId4" imgW="7301323" imgH="8879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814204"/>
              </p:ext>
            </p:extLst>
          </p:nvPr>
        </p:nvGraphicFramePr>
        <p:xfrm>
          <a:off x="914400" y="1443038"/>
          <a:ext cx="7481888" cy="217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Document" r:id="rId7" imgW="7484255" imgH="2180199" progId="Word.Document.12">
                  <p:embed/>
                </p:oleObj>
              </mc:Choice>
              <mc:Fallback>
                <p:oleObj name="Document" r:id="rId7" imgW="7484255" imgH="21801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43038"/>
                        <a:ext cx="7481888" cy="2176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956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with title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</TotalTime>
  <Words>700</Words>
  <Application>Microsoft Office PowerPoint</Application>
  <PresentationFormat>On-screen Show (4:3)</PresentationFormat>
  <Paragraphs>140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Slide with title</vt:lpstr>
      <vt:lpstr>Document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Mike Murach &amp;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Maria David</cp:lastModifiedBy>
  <cp:revision>56</cp:revision>
  <dcterms:created xsi:type="dcterms:W3CDTF">2010-11-30T18:46:51Z</dcterms:created>
  <dcterms:modified xsi:type="dcterms:W3CDTF">2014-06-10T16:42:47Z</dcterms:modified>
</cp:coreProperties>
</file>