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8"/>
  </p:notesMasterIdLst>
  <p:handoutMasterIdLst>
    <p:handoutMasterId r:id="rId59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68" d="100"/>
          <a:sy n="68" d="100"/>
        </p:scale>
        <p:origin x="-3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image" Target="../media/image110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image" Target="../media/image114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image" Target="../media/image1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4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6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8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0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2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2.bin"/><Relationship Id="rId7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3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5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6.bin"/><Relationship Id="rId7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27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8.bin"/><Relationship Id="rId7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29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1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3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4.bin"/><Relationship Id="rId7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5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6.bin"/><Relationship Id="rId7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37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38.bin"/><Relationship Id="rId7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39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0.bin"/><Relationship Id="rId7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41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43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3.bin"/><Relationship Id="rId7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44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5.bin"/><Relationship Id="rId7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46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47.bin"/><Relationship Id="rId7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48.docx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49.bin"/><Relationship Id="rId7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6.emf"/><Relationship Id="rId4" Type="http://schemas.openxmlformats.org/officeDocument/2006/relationships/package" Target="../embeddings/Microsoft_Word_Document50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1.bin"/><Relationship Id="rId7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8.emf"/><Relationship Id="rId4" Type="http://schemas.openxmlformats.org/officeDocument/2006/relationships/package" Target="../embeddings/Microsoft_Word_Document52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53.bin"/><Relationship Id="rId7" Type="http://schemas.openxmlformats.org/officeDocument/2006/relationships/package" Target="../embeddings/Microsoft_Word_Document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54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6.png"/><Relationship Id="rId3" Type="http://schemas.openxmlformats.org/officeDocument/2006/relationships/oleObject" Target="../embeddings/oleObject55.bin"/><Relationship Id="rId7" Type="http://schemas.openxmlformats.org/officeDocument/2006/relationships/package" Target="../embeddings/Microsoft_Word_Document57.docx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6.bin"/><Relationship Id="rId11" Type="http://schemas.openxmlformats.org/officeDocument/2006/relationships/package" Target="../embeddings/Microsoft_Word_Document58.docx"/><Relationship Id="rId5" Type="http://schemas.openxmlformats.org/officeDocument/2006/relationships/image" Target="../media/image62.emf"/><Relationship Id="rId10" Type="http://schemas.openxmlformats.org/officeDocument/2006/relationships/oleObject" Target="../embeddings/oleObject57.bin"/><Relationship Id="rId4" Type="http://schemas.openxmlformats.org/officeDocument/2006/relationships/package" Target="../embeddings/Microsoft_Word_Document56.docx"/><Relationship Id="rId9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58.bin"/><Relationship Id="rId7" Type="http://schemas.openxmlformats.org/officeDocument/2006/relationships/package" Target="../embeddings/Microsoft_Word_Document6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7.emf"/><Relationship Id="rId4" Type="http://schemas.openxmlformats.org/officeDocument/2006/relationships/package" Target="../embeddings/Microsoft_Word_Document59.doc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60.bin"/><Relationship Id="rId7" Type="http://schemas.openxmlformats.org/officeDocument/2006/relationships/package" Target="../embeddings/Microsoft_Word_Document6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9.emf"/><Relationship Id="rId4" Type="http://schemas.openxmlformats.org/officeDocument/2006/relationships/package" Target="../embeddings/Microsoft_Word_Document61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image" Target="../media/image75.png"/><Relationship Id="rId3" Type="http://schemas.openxmlformats.org/officeDocument/2006/relationships/oleObject" Target="../embeddings/oleObject62.bin"/><Relationship Id="rId7" Type="http://schemas.openxmlformats.org/officeDocument/2006/relationships/package" Target="../embeddings/Microsoft_Word_Document64.docx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3.bin"/><Relationship Id="rId11" Type="http://schemas.openxmlformats.org/officeDocument/2006/relationships/package" Target="../embeddings/Microsoft_Word_Document65.docx"/><Relationship Id="rId5" Type="http://schemas.openxmlformats.org/officeDocument/2006/relationships/image" Target="../media/image71.emf"/><Relationship Id="rId10" Type="http://schemas.openxmlformats.org/officeDocument/2006/relationships/oleObject" Target="../embeddings/oleObject64.bin"/><Relationship Id="rId4" Type="http://schemas.openxmlformats.org/officeDocument/2006/relationships/package" Target="../embeddings/Microsoft_Word_Document63.docx"/><Relationship Id="rId9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65.bin"/><Relationship Id="rId7" Type="http://schemas.openxmlformats.org/officeDocument/2006/relationships/package" Target="../embeddings/Microsoft_Word_Document6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76.emf"/><Relationship Id="rId4" Type="http://schemas.openxmlformats.org/officeDocument/2006/relationships/package" Target="../embeddings/Microsoft_Word_Document66.doc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67.bin"/><Relationship Id="rId7" Type="http://schemas.openxmlformats.org/officeDocument/2006/relationships/package" Target="../embeddings/Microsoft_Word_Document6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8.emf"/><Relationship Id="rId4" Type="http://schemas.openxmlformats.org/officeDocument/2006/relationships/package" Target="../embeddings/Microsoft_Word_Document68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1.png"/><Relationship Id="rId5" Type="http://schemas.openxmlformats.org/officeDocument/2006/relationships/image" Target="../media/image80.emf"/><Relationship Id="rId4" Type="http://schemas.openxmlformats.org/officeDocument/2006/relationships/package" Target="../embeddings/Microsoft_Word_Document70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3.png"/><Relationship Id="rId5" Type="http://schemas.openxmlformats.org/officeDocument/2006/relationships/image" Target="../media/image82.emf"/><Relationship Id="rId4" Type="http://schemas.openxmlformats.org/officeDocument/2006/relationships/package" Target="../embeddings/Microsoft_Word_Document7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5.png"/><Relationship Id="rId5" Type="http://schemas.openxmlformats.org/officeDocument/2006/relationships/image" Target="../media/image84.emf"/><Relationship Id="rId4" Type="http://schemas.openxmlformats.org/officeDocument/2006/relationships/package" Target="../embeddings/Microsoft_Word_Document72.docx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oleObject" Target="../embeddings/oleObject72.bin"/><Relationship Id="rId7" Type="http://schemas.openxmlformats.org/officeDocument/2006/relationships/package" Target="../embeddings/Microsoft_Word_Document7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86.emf"/><Relationship Id="rId4" Type="http://schemas.openxmlformats.org/officeDocument/2006/relationships/package" Target="../embeddings/Microsoft_Word_Document73.docx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oleObject" Target="../embeddings/oleObject74.bin"/><Relationship Id="rId7" Type="http://schemas.openxmlformats.org/officeDocument/2006/relationships/package" Target="../embeddings/Microsoft_Word_Document7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8.emf"/><Relationship Id="rId4" Type="http://schemas.openxmlformats.org/officeDocument/2006/relationships/package" Target="../embeddings/Microsoft_Word_Document75.docx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oleObject" Target="../embeddings/oleObject76.bin"/><Relationship Id="rId7" Type="http://schemas.openxmlformats.org/officeDocument/2006/relationships/package" Target="../embeddings/Microsoft_Word_Document7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90.emf"/><Relationship Id="rId4" Type="http://schemas.openxmlformats.org/officeDocument/2006/relationships/package" Target="../embeddings/Microsoft_Word_Document77.docx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oleObject" Target="../embeddings/oleObject78.bin"/><Relationship Id="rId7" Type="http://schemas.openxmlformats.org/officeDocument/2006/relationships/package" Target="../embeddings/Microsoft_Word_Document8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2.emf"/><Relationship Id="rId4" Type="http://schemas.openxmlformats.org/officeDocument/2006/relationships/package" Target="../embeddings/Microsoft_Word_Document79.docx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oleObject" Target="../embeddings/oleObject80.bin"/><Relationship Id="rId7" Type="http://schemas.openxmlformats.org/officeDocument/2006/relationships/package" Target="../embeddings/Microsoft_Word_Document8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94.emf"/><Relationship Id="rId4" Type="http://schemas.openxmlformats.org/officeDocument/2006/relationships/package" Target="../embeddings/Microsoft_Word_Document81.docx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oleObject" Target="../embeddings/oleObject82.bin"/><Relationship Id="rId7" Type="http://schemas.openxmlformats.org/officeDocument/2006/relationships/package" Target="../embeddings/Microsoft_Word_Document8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96.emf"/><Relationship Id="rId4" Type="http://schemas.openxmlformats.org/officeDocument/2006/relationships/package" Target="../embeddings/Microsoft_Word_Document83.docx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oleObject" Target="../embeddings/oleObject84.bin"/><Relationship Id="rId7" Type="http://schemas.openxmlformats.org/officeDocument/2006/relationships/package" Target="../embeddings/Microsoft_Word_Document8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98.emf"/><Relationship Id="rId4" Type="http://schemas.openxmlformats.org/officeDocument/2006/relationships/package" Target="../embeddings/Microsoft_Word_Document85.docx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oleObject" Target="../embeddings/oleObject86.bin"/><Relationship Id="rId7" Type="http://schemas.openxmlformats.org/officeDocument/2006/relationships/package" Target="../embeddings/Microsoft_Word_Document8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00.emf"/><Relationship Id="rId4" Type="http://schemas.openxmlformats.org/officeDocument/2006/relationships/package" Target="../embeddings/Microsoft_Word_Document87.docx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oleObject" Target="../embeddings/oleObject88.bin"/><Relationship Id="rId7" Type="http://schemas.openxmlformats.org/officeDocument/2006/relationships/package" Target="../embeddings/Microsoft_Word_Document9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02.emf"/><Relationship Id="rId4" Type="http://schemas.openxmlformats.org/officeDocument/2006/relationships/package" Target="../embeddings/Microsoft_Word_Document89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oleObject" Target="../embeddings/oleObject90.bin"/><Relationship Id="rId7" Type="http://schemas.openxmlformats.org/officeDocument/2006/relationships/package" Target="../embeddings/Microsoft_Word_Document9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104.emf"/><Relationship Id="rId4" Type="http://schemas.openxmlformats.org/officeDocument/2006/relationships/package" Target="../embeddings/Microsoft_Word_Document91.docx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oleObject" Target="../embeddings/oleObject92.bin"/><Relationship Id="rId7" Type="http://schemas.openxmlformats.org/officeDocument/2006/relationships/package" Target="../embeddings/Microsoft_Word_Document9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06.emf"/><Relationship Id="rId4" Type="http://schemas.openxmlformats.org/officeDocument/2006/relationships/package" Target="../embeddings/Microsoft_Word_Document93.docx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oleObject" Target="../embeddings/oleObject94.bin"/><Relationship Id="rId7" Type="http://schemas.openxmlformats.org/officeDocument/2006/relationships/package" Target="../embeddings/Microsoft_Word_Document9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108.emf"/><Relationship Id="rId4" Type="http://schemas.openxmlformats.org/officeDocument/2006/relationships/package" Target="../embeddings/Microsoft_Word_Document95.docx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oleObject" Target="../embeddings/oleObject96.bin"/><Relationship Id="rId7" Type="http://schemas.openxmlformats.org/officeDocument/2006/relationships/package" Target="../embeddings/Microsoft_Word_Document9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10.emf"/><Relationship Id="rId4" Type="http://schemas.openxmlformats.org/officeDocument/2006/relationships/package" Target="../embeddings/Microsoft_Word_Document97.docx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oleObject" Target="../embeddings/oleObject98.bin"/><Relationship Id="rId7" Type="http://schemas.openxmlformats.org/officeDocument/2006/relationships/package" Target="../embeddings/Microsoft_Word_Document10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112.emf"/><Relationship Id="rId4" Type="http://schemas.openxmlformats.org/officeDocument/2006/relationships/package" Target="../embeddings/Microsoft_Word_Document99.docx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oleObject" Target="../embeddings/oleObject100.bin"/><Relationship Id="rId7" Type="http://schemas.openxmlformats.org/officeDocument/2006/relationships/package" Target="../embeddings/Microsoft_Word_Document10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14.emf"/><Relationship Id="rId4" Type="http://schemas.openxmlformats.org/officeDocument/2006/relationships/package" Target="../embeddings/Microsoft_Word_Document101.docx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oleObject" Target="../embeddings/oleObject102.bin"/><Relationship Id="rId7" Type="http://schemas.openxmlformats.org/officeDocument/2006/relationships/package" Target="../embeddings/Microsoft_Word_Document10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16.emf"/><Relationship Id="rId4" Type="http://schemas.openxmlformats.org/officeDocument/2006/relationships/package" Target="../embeddings/Microsoft_Word_Document103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8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0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13.docx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18757"/>
              </p:ext>
            </p:extLst>
          </p:nvPr>
        </p:nvGraphicFramePr>
        <p:xfrm>
          <a:off x="914400" y="1600200"/>
          <a:ext cx="7390023" cy="251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7390023" imgH="2511460" progId="Word.Document.12">
                  <p:embed/>
                </p:oleObj>
              </mc:Choice>
              <mc:Fallback>
                <p:oleObj name="Document" r:id="rId4" imgW="7390023" imgH="25114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2511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758410"/>
              </p:ext>
            </p:extLst>
          </p:nvPr>
        </p:nvGraphicFramePr>
        <p:xfrm>
          <a:off x="914400" y="685800"/>
          <a:ext cx="72929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Document" r:id="rId4" imgW="7301323" imgH="761900" progId="Word.Document.12">
                  <p:embed/>
                </p:oleObj>
              </mc:Choice>
              <mc:Fallback>
                <p:oleObj name="Document" r:id="rId4" imgW="7301323" imgH="76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041411"/>
              </p:ext>
            </p:extLst>
          </p:nvPr>
        </p:nvGraphicFramePr>
        <p:xfrm>
          <a:off x="914400" y="1066800"/>
          <a:ext cx="7300912" cy="496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Document" r:id="rId7" imgW="7301323" imgH="4961709" progId="Word.Document.12">
                  <p:embed/>
                </p:oleObj>
              </mc:Choice>
              <mc:Fallback>
                <p:oleObj name="Document" r:id="rId7" imgW="7301323" imgH="4961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0912" cy="496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6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93341"/>
              </p:ext>
            </p:extLst>
          </p:nvPr>
        </p:nvGraphicFramePr>
        <p:xfrm>
          <a:off x="914400" y="685800"/>
          <a:ext cx="72929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Document" r:id="rId4" imgW="7301323" imgH="661081" progId="Word.Document.12">
                  <p:embed/>
                </p:oleObj>
              </mc:Choice>
              <mc:Fallback>
                <p:oleObj name="Document" r:id="rId4" imgW="7301323" imgH="6610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625377"/>
              </p:ext>
            </p:extLst>
          </p:nvPr>
        </p:nvGraphicFramePr>
        <p:xfrm>
          <a:off x="914400" y="1143000"/>
          <a:ext cx="7301323" cy="1357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Document" r:id="rId7" imgW="7301323" imgH="1357449" progId="Word.Document.12">
                  <p:embed/>
                </p:oleObj>
              </mc:Choice>
              <mc:Fallback>
                <p:oleObj name="Document" r:id="rId7" imgW="7301323" imgH="1357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357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6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05345"/>
              </p:ext>
            </p:extLst>
          </p:nvPr>
        </p:nvGraphicFramePr>
        <p:xfrm>
          <a:off x="914400" y="685800"/>
          <a:ext cx="72929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Document" r:id="rId4" imgW="7301323" imgH="548740" progId="Word.Document.12">
                  <p:embed/>
                </p:oleObj>
              </mc:Choice>
              <mc:Fallback>
                <p:oleObj name="Document" r:id="rId4" imgW="7301323" imgH="5487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99202"/>
              </p:ext>
            </p:extLst>
          </p:nvPr>
        </p:nvGraphicFramePr>
        <p:xfrm>
          <a:off x="914400" y="1066799"/>
          <a:ext cx="7377498" cy="532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Document" r:id="rId7" imgW="7377498" imgH="5328616" progId="Word.Document.12">
                  <p:embed/>
                </p:oleObj>
              </mc:Choice>
              <mc:Fallback>
                <p:oleObj name="Document" r:id="rId7" imgW="7377498" imgH="5328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799"/>
                        <a:ext cx="7377498" cy="5328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3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756808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Document" r:id="rId4" imgW="7301323" imgH="778102" progId="Word.Document.12">
                  <p:embed/>
                </p:oleObj>
              </mc:Choice>
              <mc:Fallback>
                <p:oleObj name="Document" r:id="rId4" imgW="7301323" imgH="77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134795"/>
              </p:ext>
            </p:extLst>
          </p:nvPr>
        </p:nvGraphicFramePr>
        <p:xfrm>
          <a:off x="914400" y="1447800"/>
          <a:ext cx="7300912" cy="387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Document" r:id="rId7" imgW="7301323" imgH="3875750" progId="Word.Document.12">
                  <p:embed/>
                </p:oleObj>
              </mc:Choice>
              <mc:Fallback>
                <p:oleObj name="Document" r:id="rId7" imgW="7301323" imgH="3875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387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7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3346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39000" cy="358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644511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875758"/>
              </p:ext>
            </p:extLst>
          </p:nvPr>
        </p:nvGraphicFramePr>
        <p:xfrm>
          <a:off x="914400" y="1447800"/>
          <a:ext cx="7301323" cy="359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Document" r:id="rId7" imgW="7301323" imgH="3591298" progId="Word.Document.12">
                  <p:embed/>
                </p:oleObj>
              </mc:Choice>
              <mc:Fallback>
                <p:oleObj name="Document" r:id="rId7" imgW="7301323" imgH="3591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3591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2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37564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74961"/>
              </p:ext>
            </p:extLst>
          </p:nvPr>
        </p:nvGraphicFramePr>
        <p:xfrm>
          <a:off x="914400" y="1089025"/>
          <a:ext cx="7300912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Document" r:id="rId7" imgW="7301323" imgH="2492736" progId="Word.Document.12">
                  <p:embed/>
                </p:oleObj>
              </mc:Choice>
              <mc:Fallback>
                <p:oleObj name="Document" r:id="rId7" imgW="7301323" imgH="2492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9025"/>
                        <a:ext cx="7300912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53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481406"/>
              </p:ext>
            </p:extLst>
          </p:nvPr>
        </p:nvGraphicFramePr>
        <p:xfrm>
          <a:off x="914400" y="685800"/>
          <a:ext cx="72929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Document" r:id="rId4" imgW="7301323" imgH="784224" progId="Word.Document.12">
                  <p:embed/>
                </p:oleObj>
              </mc:Choice>
              <mc:Fallback>
                <p:oleObj name="Document" r:id="rId4" imgW="7301323" imgH="7842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394677"/>
              </p:ext>
            </p:extLst>
          </p:nvPr>
        </p:nvGraphicFramePr>
        <p:xfrm>
          <a:off x="914400" y="1143000"/>
          <a:ext cx="7301323" cy="104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Document" r:id="rId7" imgW="7301323" imgH="1042031" progId="Word.Document.12">
                  <p:embed/>
                </p:oleObj>
              </mc:Choice>
              <mc:Fallback>
                <p:oleObj name="Document" r:id="rId7" imgW="7301323" imgH="10420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042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2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1276"/>
              </p:ext>
            </p:extLst>
          </p:nvPr>
        </p:nvGraphicFramePr>
        <p:xfrm>
          <a:off x="914400" y="685800"/>
          <a:ext cx="72929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Document" r:id="rId4" imgW="7301323" imgH="627235" progId="Word.Document.12">
                  <p:embed/>
                </p:oleObj>
              </mc:Choice>
              <mc:Fallback>
                <p:oleObj name="Document" r:id="rId4" imgW="7301323" imgH="6272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585518"/>
              </p:ext>
            </p:extLst>
          </p:nvPr>
        </p:nvGraphicFramePr>
        <p:xfrm>
          <a:off x="914400" y="1143000"/>
          <a:ext cx="7301323" cy="319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Document" r:id="rId7" imgW="7301323" imgH="3195945" progId="Word.Document.12">
                  <p:embed/>
                </p:oleObj>
              </mc:Choice>
              <mc:Fallback>
                <p:oleObj name="Document" r:id="rId7" imgW="7301323" imgH="31959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195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7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878177"/>
              </p:ext>
            </p:extLst>
          </p:nvPr>
        </p:nvGraphicFramePr>
        <p:xfrm>
          <a:off x="914400" y="685800"/>
          <a:ext cx="72929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Document" r:id="rId4" imgW="7301323" imgH="873880" progId="Word.Document.12">
                  <p:embed/>
                </p:oleObj>
              </mc:Choice>
              <mc:Fallback>
                <p:oleObj name="Document" r:id="rId4" imgW="7301323" imgH="8738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77285"/>
              </p:ext>
            </p:extLst>
          </p:nvPr>
        </p:nvGraphicFramePr>
        <p:xfrm>
          <a:off x="914400" y="1143000"/>
          <a:ext cx="72929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Document" r:id="rId7" imgW="7301323" imgH="2487696" progId="Word.Document.12">
                  <p:embed/>
                </p:oleObj>
              </mc:Choice>
              <mc:Fallback>
                <p:oleObj name="Document" r:id="rId7" imgW="7301323" imgH="24876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3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332246"/>
              </p:ext>
            </p:extLst>
          </p:nvPr>
        </p:nvGraphicFramePr>
        <p:xfrm>
          <a:off x="914400" y="685800"/>
          <a:ext cx="7301323" cy="63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4" imgW="7301323" imgH="634796" progId="Word.Document.12">
                  <p:embed/>
                </p:oleObj>
              </mc:Choice>
              <mc:Fallback>
                <p:oleObj name="Document" r:id="rId4" imgW="7301323" imgH="6347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34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67355"/>
              </p:ext>
            </p:extLst>
          </p:nvPr>
        </p:nvGraphicFramePr>
        <p:xfrm>
          <a:off x="914400" y="1081088"/>
          <a:ext cx="727075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7" imgW="7301323" imgH="2650085" progId="Word.Document.12">
                  <p:embed/>
                </p:oleObj>
              </mc:Choice>
              <mc:Fallback>
                <p:oleObj name="Document" r:id="rId7" imgW="7301323" imgH="2650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1088"/>
                        <a:ext cx="7270750" cy="263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0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28238"/>
              </p:ext>
            </p:extLst>
          </p:nvPr>
        </p:nvGraphicFramePr>
        <p:xfrm>
          <a:off x="914400" y="685800"/>
          <a:ext cx="72929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Document" r:id="rId4" imgW="7301323" imgH="817710" progId="Word.Document.12">
                  <p:embed/>
                </p:oleObj>
              </mc:Choice>
              <mc:Fallback>
                <p:oleObj name="Document" r:id="rId4" imgW="7301323" imgH="817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63455"/>
              </p:ext>
            </p:extLst>
          </p:nvPr>
        </p:nvGraphicFramePr>
        <p:xfrm>
          <a:off x="914400" y="1143000"/>
          <a:ext cx="7301323" cy="194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Document" r:id="rId7" imgW="7301323" imgH="1941836" progId="Word.Document.12">
                  <p:embed/>
                </p:oleObj>
              </mc:Choice>
              <mc:Fallback>
                <p:oleObj name="Document" r:id="rId7" imgW="7301323" imgH="1941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94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9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641543"/>
              </p:ext>
            </p:extLst>
          </p:nvPr>
        </p:nvGraphicFramePr>
        <p:xfrm>
          <a:off x="914400" y="685800"/>
          <a:ext cx="72929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ocument" r:id="rId4" imgW="7301323" imgH="907726" progId="Word.Document.12">
                  <p:embed/>
                </p:oleObj>
              </mc:Choice>
              <mc:Fallback>
                <p:oleObj name="Document" r:id="rId4" imgW="7301323" imgH="9077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350318"/>
              </p:ext>
            </p:extLst>
          </p:nvPr>
        </p:nvGraphicFramePr>
        <p:xfrm>
          <a:off x="914400" y="1115426"/>
          <a:ext cx="7377498" cy="117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Document" r:id="rId7" imgW="7377498" imgH="1170574" progId="Word.Document.12">
                  <p:embed/>
                </p:oleObj>
              </mc:Choice>
              <mc:Fallback>
                <p:oleObj name="Document" r:id="rId7" imgW="7377498" imgH="1170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5426"/>
                        <a:ext cx="7377498" cy="1170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8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301150"/>
              </p:ext>
            </p:extLst>
          </p:nvPr>
        </p:nvGraphicFramePr>
        <p:xfrm>
          <a:off x="914400" y="685800"/>
          <a:ext cx="72929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Document" r:id="rId4" imgW="7301323" imgH="627235" progId="Word.Document.12">
                  <p:embed/>
                </p:oleObj>
              </mc:Choice>
              <mc:Fallback>
                <p:oleObj name="Document" r:id="rId4" imgW="7301323" imgH="6272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155874"/>
              </p:ext>
            </p:extLst>
          </p:nvPr>
        </p:nvGraphicFramePr>
        <p:xfrm>
          <a:off x="914400" y="1137574"/>
          <a:ext cx="7377498" cy="472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Document" r:id="rId7" imgW="7377498" imgH="4729826" progId="Word.Document.12">
                  <p:embed/>
                </p:oleObj>
              </mc:Choice>
              <mc:Fallback>
                <p:oleObj name="Document" r:id="rId7" imgW="7377498" imgH="47298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7574"/>
                        <a:ext cx="7377498" cy="4729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20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248079"/>
              </p:ext>
            </p:extLst>
          </p:nvPr>
        </p:nvGraphicFramePr>
        <p:xfrm>
          <a:off x="914400" y="685800"/>
          <a:ext cx="72929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Document" r:id="rId4" imgW="7301323" imgH="930050" progId="Word.Document.12">
                  <p:embed/>
                </p:oleObj>
              </mc:Choice>
              <mc:Fallback>
                <p:oleObj name="Document" r:id="rId4" imgW="7301323" imgH="9300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859525"/>
              </p:ext>
            </p:extLst>
          </p:nvPr>
        </p:nvGraphicFramePr>
        <p:xfrm>
          <a:off x="914400" y="1081923"/>
          <a:ext cx="7377498" cy="326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Document" r:id="rId7" imgW="7377498" imgH="3261477" progId="Word.Document.12">
                  <p:embed/>
                </p:oleObj>
              </mc:Choice>
              <mc:Fallback>
                <p:oleObj name="Document" r:id="rId7" imgW="7377498" imgH="32614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1923"/>
                        <a:ext cx="7377498" cy="3261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6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260551"/>
              </p:ext>
            </p:extLst>
          </p:nvPr>
        </p:nvGraphicFramePr>
        <p:xfrm>
          <a:off x="914400" y="685800"/>
          <a:ext cx="72929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Document" r:id="rId4" imgW="7301323" imgH="627235" progId="Word.Document.12">
                  <p:embed/>
                </p:oleObj>
              </mc:Choice>
              <mc:Fallback>
                <p:oleObj name="Document" r:id="rId4" imgW="7301323" imgH="6272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429348"/>
              </p:ext>
            </p:extLst>
          </p:nvPr>
        </p:nvGraphicFramePr>
        <p:xfrm>
          <a:off x="914400" y="1092200"/>
          <a:ext cx="7292975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cument" r:id="rId7" imgW="7301323" imgH="3496600" progId="Word.Document.12">
                  <p:embed/>
                </p:oleObj>
              </mc:Choice>
              <mc:Fallback>
                <p:oleObj name="Document" r:id="rId7" imgW="7301323" imgH="349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2200"/>
                        <a:ext cx="7292975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0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75546"/>
              </p:ext>
            </p:extLst>
          </p:nvPr>
        </p:nvGraphicFramePr>
        <p:xfrm>
          <a:off x="914400" y="685800"/>
          <a:ext cx="72929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Document" r:id="rId4" imgW="7301323" imgH="952014" progId="Word.Document.12">
                  <p:embed/>
                </p:oleObj>
              </mc:Choice>
              <mc:Fallback>
                <p:oleObj name="Document" r:id="rId4" imgW="7301323" imgH="9520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39000" cy="26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88888"/>
              </p:ext>
            </p:extLst>
          </p:nvPr>
        </p:nvGraphicFramePr>
        <p:xfrm>
          <a:off x="914400" y="685800"/>
          <a:ext cx="729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Document" r:id="rId4" imgW="7301323" imgH="649559" progId="Word.Document.12">
                  <p:embed/>
                </p:oleObj>
              </mc:Choice>
              <mc:Fallback>
                <p:oleObj name="Document" r:id="rId4" imgW="7301323" imgH="649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132696"/>
              </p:ext>
            </p:extLst>
          </p:nvPr>
        </p:nvGraphicFramePr>
        <p:xfrm>
          <a:off x="914400" y="1102262"/>
          <a:ext cx="7301323" cy="293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Document" r:id="rId7" imgW="7301323" imgH="2936338" progId="Word.Document.12">
                  <p:embed/>
                </p:oleObj>
              </mc:Choice>
              <mc:Fallback>
                <p:oleObj name="Document" r:id="rId7" imgW="7301323" imgH="2936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2262"/>
                        <a:ext cx="7301323" cy="293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620287"/>
              </p:ext>
            </p:extLst>
          </p:nvPr>
        </p:nvGraphicFramePr>
        <p:xfrm>
          <a:off x="914400" y="685800"/>
          <a:ext cx="72929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Document" r:id="rId4" imgW="7301323" imgH="627235" progId="Word.Document.12">
                  <p:embed/>
                </p:oleObj>
              </mc:Choice>
              <mc:Fallback>
                <p:oleObj name="Document" r:id="rId4" imgW="7301323" imgH="6272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55317"/>
              </p:ext>
            </p:extLst>
          </p:nvPr>
        </p:nvGraphicFramePr>
        <p:xfrm>
          <a:off x="914400" y="1096963"/>
          <a:ext cx="7761288" cy="241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Document" r:id="rId7" imgW="7755165" imgH="2421443" progId="Word.Document.12">
                  <p:embed/>
                </p:oleObj>
              </mc:Choice>
              <mc:Fallback>
                <p:oleObj name="Document" r:id="rId7" imgW="7755165" imgH="2421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6963"/>
                        <a:ext cx="7761288" cy="241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9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97283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625365"/>
              </p:ext>
            </p:extLst>
          </p:nvPr>
        </p:nvGraphicFramePr>
        <p:xfrm>
          <a:off x="914399" y="1103313"/>
          <a:ext cx="7377498" cy="446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Document" r:id="rId7" imgW="7377498" imgH="4461577" progId="Word.Document.12">
                  <p:embed/>
                </p:oleObj>
              </mc:Choice>
              <mc:Fallback>
                <p:oleObj name="Document" r:id="rId7" imgW="7377498" imgH="4461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399" y="1103313"/>
                        <a:ext cx="7377498" cy="4461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4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081775"/>
              </p:ext>
            </p:extLst>
          </p:nvPr>
        </p:nvGraphicFramePr>
        <p:xfrm>
          <a:off x="914400" y="685800"/>
          <a:ext cx="72929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ocument" r:id="rId4" imgW="7301323" imgH="638757" progId="Word.Document.12">
                  <p:embed/>
                </p:oleObj>
              </mc:Choice>
              <mc:Fallback>
                <p:oleObj name="Document" r:id="rId4" imgW="7301323" imgH="6387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459488"/>
              </p:ext>
            </p:extLst>
          </p:nvPr>
        </p:nvGraphicFramePr>
        <p:xfrm>
          <a:off x="914400" y="1153450"/>
          <a:ext cx="7377498" cy="387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Document" r:id="rId7" imgW="7377498" imgH="3875750" progId="Word.Document.12">
                  <p:embed/>
                </p:oleObj>
              </mc:Choice>
              <mc:Fallback>
                <p:oleObj name="Document" r:id="rId7" imgW="7377498" imgH="3875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3450"/>
                        <a:ext cx="7377498" cy="387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6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690995"/>
              </p:ext>
            </p:extLst>
          </p:nvPr>
        </p:nvGraphicFramePr>
        <p:xfrm>
          <a:off x="914400" y="685800"/>
          <a:ext cx="7301323" cy="60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4" imgW="7301323" imgH="602030" progId="Word.Document.12">
                  <p:embed/>
                </p:oleObj>
              </mc:Choice>
              <mc:Fallback>
                <p:oleObj name="Document" r:id="rId4" imgW="7301323" imgH="6020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02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07406"/>
              </p:ext>
            </p:extLst>
          </p:nvPr>
        </p:nvGraphicFramePr>
        <p:xfrm>
          <a:off x="914400" y="1069975"/>
          <a:ext cx="72707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7" imgW="7301323" imgH="3680594" progId="Word.Document.12">
                  <p:embed/>
                </p:oleObj>
              </mc:Choice>
              <mc:Fallback>
                <p:oleObj name="Document" r:id="rId7" imgW="7301323" imgH="36805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9975"/>
                        <a:ext cx="727075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854380"/>
              </p:ext>
            </p:extLst>
          </p:nvPr>
        </p:nvGraphicFramePr>
        <p:xfrm>
          <a:off x="914400" y="685800"/>
          <a:ext cx="7301323" cy="98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ocument" r:id="rId4" imgW="7301323" imgH="985861" progId="Word.Document.12">
                  <p:embed/>
                </p:oleObj>
              </mc:Choice>
              <mc:Fallback>
                <p:oleObj name="Document" r:id="rId4" imgW="7301323" imgH="9858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985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279914"/>
              </p:ext>
            </p:extLst>
          </p:nvPr>
        </p:nvGraphicFramePr>
        <p:xfrm>
          <a:off x="914400" y="1090612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" r:id="rId7" imgW="7301323" imgH="4091789" progId="Word.Document.12">
                  <p:embed/>
                </p:oleObj>
              </mc:Choice>
              <mc:Fallback>
                <p:oleObj name="Document" r:id="rId7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0612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0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235126"/>
              </p:ext>
            </p:extLst>
          </p:nvPr>
        </p:nvGraphicFramePr>
        <p:xfrm>
          <a:off x="914400" y="609600"/>
          <a:ext cx="7301323" cy="91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Document" r:id="rId4" imgW="7301323" imgH="919248" progId="Word.Document.12">
                  <p:embed/>
                </p:oleObj>
              </mc:Choice>
              <mc:Fallback>
                <p:oleObj name="Document" r:id="rId4" imgW="7301323" imgH="919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09600"/>
                        <a:ext cx="7301323" cy="919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16625"/>
              </p:ext>
            </p:extLst>
          </p:nvPr>
        </p:nvGraphicFramePr>
        <p:xfrm>
          <a:off x="914400" y="1371600"/>
          <a:ext cx="7292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Document" r:id="rId7" imgW="7301323" imgH="918528" progId="Word.Document.12">
                  <p:embed/>
                </p:oleObj>
              </mc:Choice>
              <mc:Fallback>
                <p:oleObj name="Document" r:id="rId7" imgW="7301323" imgH="9185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371600"/>
                        <a:ext cx="729297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4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60235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387741"/>
              </p:ext>
            </p:extLst>
          </p:nvPr>
        </p:nvGraphicFramePr>
        <p:xfrm>
          <a:off x="914400" y="1122363"/>
          <a:ext cx="7292975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Document" r:id="rId7" imgW="7301323" imgH="1781606" progId="Word.Document.12">
                  <p:embed/>
                </p:oleObj>
              </mc:Choice>
              <mc:Fallback>
                <p:oleObj name="Document" r:id="rId7" imgW="7301323" imgH="17816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2363"/>
                        <a:ext cx="7292975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7239000" cy="31597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26308"/>
              </p:ext>
            </p:extLst>
          </p:nvPr>
        </p:nvGraphicFramePr>
        <p:xfrm>
          <a:off x="914400" y="3124200"/>
          <a:ext cx="72929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Document" r:id="rId11" imgW="7301323" imgH="739575" progId="Word.Document.12">
                  <p:embed/>
                </p:oleObj>
              </mc:Choice>
              <mc:Fallback>
                <p:oleObj name="Document" r:id="rId11" imgW="7301323" imgH="739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7292975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7239000" cy="11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959401"/>
              </p:ext>
            </p:extLst>
          </p:nvPr>
        </p:nvGraphicFramePr>
        <p:xfrm>
          <a:off x="914400" y="685800"/>
          <a:ext cx="72929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Document" r:id="rId4" imgW="7301323" imgH="728053" progId="Word.Document.12">
                  <p:embed/>
                </p:oleObj>
              </mc:Choice>
              <mc:Fallback>
                <p:oleObj name="Document" r:id="rId4" imgW="7301323" imgH="728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166228"/>
              </p:ext>
            </p:extLst>
          </p:nvPr>
        </p:nvGraphicFramePr>
        <p:xfrm>
          <a:off x="914400" y="1032636"/>
          <a:ext cx="7301323" cy="308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Document" r:id="rId7" imgW="7301323" imgH="3082164" progId="Word.Document.12">
                  <p:embed/>
                </p:oleObj>
              </mc:Choice>
              <mc:Fallback>
                <p:oleObj name="Document" r:id="rId7" imgW="7301323" imgH="30821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32636"/>
                        <a:ext cx="7301323" cy="3082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5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13240"/>
              </p:ext>
            </p:extLst>
          </p:nvPr>
        </p:nvGraphicFramePr>
        <p:xfrm>
          <a:off x="914400" y="685800"/>
          <a:ext cx="72929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Document" r:id="rId4" imgW="7301323" imgH="481408" progId="Word.Document.12">
                  <p:embed/>
                </p:oleObj>
              </mc:Choice>
              <mc:Fallback>
                <p:oleObj name="Document" r:id="rId4" imgW="7301323" imgH="4814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937712"/>
              </p:ext>
            </p:extLst>
          </p:nvPr>
        </p:nvGraphicFramePr>
        <p:xfrm>
          <a:off x="914400" y="1066800"/>
          <a:ext cx="7301323" cy="296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Document" r:id="rId7" imgW="7301323" imgH="2963703" progId="Word.Document.12">
                  <p:embed/>
                </p:oleObj>
              </mc:Choice>
              <mc:Fallback>
                <p:oleObj name="Document" r:id="rId7" imgW="7301323" imgH="2963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2963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7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345450"/>
              </p:ext>
            </p:extLst>
          </p:nvPr>
        </p:nvGraphicFramePr>
        <p:xfrm>
          <a:off x="914400" y="685800"/>
          <a:ext cx="72929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Document" r:id="rId4" imgW="7301323" imgH="806908" progId="Word.Document.12">
                  <p:embed/>
                </p:oleObj>
              </mc:Choice>
              <mc:Fallback>
                <p:oleObj name="Document" r:id="rId4" imgW="7301323" imgH="8069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519969"/>
              </p:ext>
            </p:extLst>
          </p:nvPr>
        </p:nvGraphicFramePr>
        <p:xfrm>
          <a:off x="914400" y="1087438"/>
          <a:ext cx="7292975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Document" r:id="rId7" imgW="7301323" imgH="1434143" progId="Word.Document.12">
                  <p:embed/>
                </p:oleObj>
              </mc:Choice>
              <mc:Fallback>
                <p:oleObj name="Document" r:id="rId7" imgW="7301323" imgH="14341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7438"/>
                        <a:ext cx="7292975" cy="142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2060"/>
            <a:ext cx="7239000" cy="42765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467977"/>
              </p:ext>
            </p:extLst>
          </p:nvPr>
        </p:nvGraphicFramePr>
        <p:xfrm>
          <a:off x="914400" y="3048000"/>
          <a:ext cx="7301323" cy="627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Document" r:id="rId11" imgW="7301323" imgH="627235" progId="Word.Document.12">
                  <p:embed/>
                </p:oleObj>
              </mc:Choice>
              <mc:Fallback>
                <p:oleObj name="Document" r:id="rId11" imgW="7301323" imgH="6272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4400" y="3048000"/>
                        <a:ext cx="7301323" cy="627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7239000" cy="11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97072"/>
              </p:ext>
            </p:extLst>
          </p:nvPr>
        </p:nvGraphicFramePr>
        <p:xfrm>
          <a:off x="914400" y="685800"/>
          <a:ext cx="72929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Document" r:id="rId4" imgW="7301323" imgH="436400" progId="Word.Document.12">
                  <p:embed/>
                </p:oleObj>
              </mc:Choice>
              <mc:Fallback>
                <p:oleObj name="Document" r:id="rId4" imgW="7301323" imgH="43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29948"/>
              </p:ext>
            </p:extLst>
          </p:nvPr>
        </p:nvGraphicFramePr>
        <p:xfrm>
          <a:off x="914400" y="1143000"/>
          <a:ext cx="7301323" cy="3491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Document" r:id="rId7" imgW="7301323" imgH="3491919" progId="Word.Document.12">
                  <p:embed/>
                </p:oleObj>
              </mc:Choice>
              <mc:Fallback>
                <p:oleObj name="Document" r:id="rId7" imgW="7301323" imgH="34919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491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1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774297"/>
              </p:ext>
            </p:extLst>
          </p:nvPr>
        </p:nvGraphicFramePr>
        <p:xfrm>
          <a:off x="914400" y="685800"/>
          <a:ext cx="72929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Document" r:id="rId4" imgW="7301323" imgH="672243" progId="Word.Document.12">
                  <p:embed/>
                </p:oleObj>
              </mc:Choice>
              <mc:Fallback>
                <p:oleObj name="Document" r:id="rId4" imgW="7301323" imgH="6722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390512"/>
              </p:ext>
            </p:extLst>
          </p:nvPr>
        </p:nvGraphicFramePr>
        <p:xfrm>
          <a:off x="914400" y="1131888"/>
          <a:ext cx="7301323" cy="1624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Document" r:id="rId7" imgW="7301323" imgH="1624257" progId="Word.Document.12">
                  <p:embed/>
                </p:oleObj>
              </mc:Choice>
              <mc:Fallback>
                <p:oleObj name="Document" r:id="rId7" imgW="7301323" imgH="16242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1888"/>
                        <a:ext cx="7301323" cy="1624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8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096504"/>
              </p:ext>
            </p:extLst>
          </p:nvPr>
        </p:nvGraphicFramePr>
        <p:xfrm>
          <a:off x="914400" y="685800"/>
          <a:ext cx="72929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Document" r:id="rId4" imgW="7301323" imgH="593749" progId="Word.Document.12">
                  <p:embed/>
                </p:oleObj>
              </mc:Choice>
              <mc:Fallback>
                <p:oleObj name="Document" r:id="rId4" imgW="7301323" imgH="5937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60" y="1115695"/>
            <a:ext cx="7305675" cy="208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777812"/>
              </p:ext>
            </p:extLst>
          </p:nvPr>
        </p:nvGraphicFramePr>
        <p:xfrm>
          <a:off x="914400" y="685800"/>
          <a:ext cx="72929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Document" r:id="rId4" imgW="7301323" imgH="683045" progId="Word.Document.12">
                  <p:embed/>
                </p:oleObj>
              </mc:Choice>
              <mc:Fallback>
                <p:oleObj name="Document" r:id="rId4" imgW="7301323" imgH="6830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03630"/>
            <a:ext cx="7315200" cy="29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22423"/>
              </p:ext>
            </p:extLst>
          </p:nvPr>
        </p:nvGraphicFramePr>
        <p:xfrm>
          <a:off x="914400" y="685800"/>
          <a:ext cx="7301323" cy="66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4" imgW="7301323" imgH="667562" progId="Word.Document.12">
                  <p:embed/>
                </p:oleObj>
              </mc:Choice>
              <mc:Fallback>
                <p:oleObj name="Document" r:id="rId4" imgW="7301323" imgH="6675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6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10" y="1143000"/>
            <a:ext cx="6409690" cy="309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84982"/>
              </p:ext>
            </p:extLst>
          </p:nvPr>
        </p:nvGraphicFramePr>
        <p:xfrm>
          <a:off x="914400" y="685800"/>
          <a:ext cx="72929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Document" r:id="rId4" imgW="7301323" imgH="672243" progId="Word.Document.12">
                  <p:embed/>
                </p:oleObj>
              </mc:Choice>
              <mc:Fallback>
                <p:oleObj name="Document" r:id="rId4" imgW="7301323" imgH="6722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6" y="1143000"/>
            <a:ext cx="7342505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28829"/>
              </p:ext>
            </p:extLst>
          </p:nvPr>
        </p:nvGraphicFramePr>
        <p:xfrm>
          <a:off x="914400" y="685800"/>
          <a:ext cx="72929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Document" r:id="rId4" imgW="7301323" imgH="604911" progId="Word.Document.12">
                  <p:embed/>
                </p:oleObj>
              </mc:Choice>
              <mc:Fallback>
                <p:oleObj name="Document" r:id="rId4" imgW="7301323" imgH="6049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45547"/>
              </p:ext>
            </p:extLst>
          </p:nvPr>
        </p:nvGraphicFramePr>
        <p:xfrm>
          <a:off x="914400" y="1136650"/>
          <a:ext cx="7300912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Document" r:id="rId7" imgW="7301323" imgH="3512083" progId="Word.Document.12">
                  <p:embed/>
                </p:oleObj>
              </mc:Choice>
              <mc:Fallback>
                <p:oleObj name="Document" r:id="rId7" imgW="7301323" imgH="3512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6650"/>
                        <a:ext cx="7300912" cy="351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6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818446"/>
              </p:ext>
            </p:extLst>
          </p:nvPr>
        </p:nvGraphicFramePr>
        <p:xfrm>
          <a:off x="914400" y="685800"/>
          <a:ext cx="72929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Document" r:id="rId4" imgW="7301323" imgH="896204" progId="Word.Document.12">
                  <p:embed/>
                </p:oleObj>
              </mc:Choice>
              <mc:Fallback>
                <p:oleObj name="Document" r:id="rId4" imgW="7301323" imgH="8962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1665"/>
              </p:ext>
            </p:extLst>
          </p:nvPr>
        </p:nvGraphicFramePr>
        <p:xfrm>
          <a:off x="914400" y="1143000"/>
          <a:ext cx="7829550" cy="469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Document" r:id="rId7" imgW="7823607" imgH="4717224" progId="Word.Document.12">
                  <p:embed/>
                </p:oleObj>
              </mc:Choice>
              <mc:Fallback>
                <p:oleObj name="Document" r:id="rId7" imgW="7823607" imgH="47172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829550" cy="469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0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319435"/>
              </p:ext>
            </p:extLst>
          </p:nvPr>
        </p:nvGraphicFramePr>
        <p:xfrm>
          <a:off x="914400" y="685800"/>
          <a:ext cx="7292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Document" r:id="rId4" imgW="7301323" imgH="459084" progId="Word.Document.12">
                  <p:embed/>
                </p:oleObj>
              </mc:Choice>
              <mc:Fallback>
                <p:oleObj name="Document" r:id="rId4" imgW="7301323" imgH="459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062147"/>
              </p:ext>
            </p:extLst>
          </p:nvPr>
        </p:nvGraphicFramePr>
        <p:xfrm>
          <a:off x="914400" y="1143000"/>
          <a:ext cx="7301323" cy="423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Document" r:id="rId7" imgW="7301323" imgH="4236176" progId="Word.Document.12">
                  <p:embed/>
                </p:oleObj>
              </mc:Choice>
              <mc:Fallback>
                <p:oleObj name="Document" r:id="rId7" imgW="7301323" imgH="4236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236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6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376894"/>
              </p:ext>
            </p:extLst>
          </p:nvPr>
        </p:nvGraphicFramePr>
        <p:xfrm>
          <a:off x="914400" y="685800"/>
          <a:ext cx="7301323" cy="57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Document" r:id="rId4" imgW="7301323" imgH="571425" progId="Word.Document.12">
                  <p:embed/>
                </p:oleObj>
              </mc:Choice>
              <mc:Fallback>
                <p:oleObj name="Document" r:id="rId4" imgW="7301323" imgH="5714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7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272121"/>
              </p:ext>
            </p:extLst>
          </p:nvPr>
        </p:nvGraphicFramePr>
        <p:xfrm>
          <a:off x="914400" y="1135062"/>
          <a:ext cx="7292975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Document" r:id="rId7" imgW="7301323" imgH="2610838" progId="Word.Document.12">
                  <p:embed/>
                </p:oleObj>
              </mc:Choice>
              <mc:Fallback>
                <p:oleObj name="Document" r:id="rId7" imgW="7301323" imgH="26108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5062"/>
                        <a:ext cx="7292975" cy="259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2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58913"/>
              </p:ext>
            </p:extLst>
          </p:nvPr>
        </p:nvGraphicFramePr>
        <p:xfrm>
          <a:off x="914400" y="685800"/>
          <a:ext cx="72929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Document" r:id="rId4" imgW="7301323" imgH="761900" progId="Word.Document.12">
                  <p:embed/>
                </p:oleObj>
              </mc:Choice>
              <mc:Fallback>
                <p:oleObj name="Document" r:id="rId4" imgW="7301323" imgH="76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199598"/>
              </p:ext>
            </p:extLst>
          </p:nvPr>
        </p:nvGraphicFramePr>
        <p:xfrm>
          <a:off x="914400" y="1143000"/>
          <a:ext cx="7292975" cy="30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Document" r:id="rId7" imgW="7301323" imgH="3092966" progId="Word.Document.12">
                  <p:embed/>
                </p:oleObj>
              </mc:Choice>
              <mc:Fallback>
                <p:oleObj name="Document" r:id="rId7" imgW="7301323" imgH="30929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307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2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067717"/>
              </p:ext>
            </p:extLst>
          </p:nvPr>
        </p:nvGraphicFramePr>
        <p:xfrm>
          <a:off x="914400" y="685800"/>
          <a:ext cx="72929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Document" r:id="rId4" imgW="7301323" imgH="604911" progId="Word.Document.12">
                  <p:embed/>
                </p:oleObj>
              </mc:Choice>
              <mc:Fallback>
                <p:oleObj name="Document" r:id="rId4" imgW="7301323" imgH="6049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992821"/>
              </p:ext>
            </p:extLst>
          </p:nvPr>
        </p:nvGraphicFramePr>
        <p:xfrm>
          <a:off x="914400" y="1143000"/>
          <a:ext cx="77041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Document" r:id="rId7" imgW="7713881" imgH="3442950" progId="Word.Document.12">
                  <p:embed/>
                </p:oleObj>
              </mc:Choice>
              <mc:Fallback>
                <p:oleObj name="Document" r:id="rId7" imgW="7713881" imgH="3442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704138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9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963131"/>
              </p:ext>
            </p:extLst>
          </p:nvPr>
        </p:nvGraphicFramePr>
        <p:xfrm>
          <a:off x="914400" y="685800"/>
          <a:ext cx="72929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Document" r:id="rId4" imgW="7301323" imgH="559903" progId="Word.Document.12">
                  <p:embed/>
                </p:oleObj>
              </mc:Choice>
              <mc:Fallback>
                <p:oleObj name="Document" r:id="rId4" imgW="7301323" imgH="559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419918"/>
              </p:ext>
            </p:extLst>
          </p:nvPr>
        </p:nvGraphicFramePr>
        <p:xfrm>
          <a:off x="914400" y="1120775"/>
          <a:ext cx="7292975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Document" r:id="rId7" imgW="7301323" imgH="2778989" progId="Word.Document.12">
                  <p:embed/>
                </p:oleObj>
              </mc:Choice>
              <mc:Fallback>
                <p:oleObj name="Document" r:id="rId7" imgW="7301323" imgH="27789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0775"/>
                        <a:ext cx="7292975" cy="276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1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023006"/>
              </p:ext>
            </p:extLst>
          </p:nvPr>
        </p:nvGraphicFramePr>
        <p:xfrm>
          <a:off x="914400" y="685800"/>
          <a:ext cx="72929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Document" r:id="rId4" imgW="7301323" imgH="694567" progId="Word.Document.12">
                  <p:embed/>
                </p:oleObj>
              </mc:Choice>
              <mc:Fallback>
                <p:oleObj name="Document" r:id="rId4" imgW="7301323" imgH="6945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439218"/>
              </p:ext>
            </p:extLst>
          </p:nvPr>
        </p:nvGraphicFramePr>
        <p:xfrm>
          <a:off x="914400" y="1149350"/>
          <a:ext cx="7437438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Document" r:id="rId7" imgW="7435210" imgH="4717944" progId="Word.Document.12">
                  <p:embed/>
                </p:oleObj>
              </mc:Choice>
              <mc:Fallback>
                <p:oleObj name="Document" r:id="rId7" imgW="7435210" imgH="4717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9350"/>
                        <a:ext cx="7437438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9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85323"/>
              </p:ext>
            </p:extLst>
          </p:nvPr>
        </p:nvGraphicFramePr>
        <p:xfrm>
          <a:off x="914400" y="685800"/>
          <a:ext cx="7301323" cy="57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Document" r:id="rId4" imgW="7301323" imgH="571425" progId="Word.Document.12">
                  <p:embed/>
                </p:oleObj>
              </mc:Choice>
              <mc:Fallback>
                <p:oleObj name="Document" r:id="rId4" imgW="7301323" imgH="5714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7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584726"/>
              </p:ext>
            </p:extLst>
          </p:nvPr>
        </p:nvGraphicFramePr>
        <p:xfrm>
          <a:off x="914400" y="1145889"/>
          <a:ext cx="7301323" cy="38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Document" r:id="rId7" imgW="7301323" imgH="3883311" progId="Word.Document.12">
                  <p:embed/>
                </p:oleObj>
              </mc:Choice>
              <mc:Fallback>
                <p:oleObj name="Document" r:id="rId7" imgW="7301323" imgH="3883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5889"/>
                        <a:ext cx="7301323" cy="38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5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956054"/>
              </p:ext>
            </p:extLst>
          </p:nvPr>
        </p:nvGraphicFramePr>
        <p:xfrm>
          <a:off x="914400" y="685800"/>
          <a:ext cx="72929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4" imgW="7301323" imgH="604911" progId="Word.Document.12">
                  <p:embed/>
                </p:oleObj>
              </mc:Choice>
              <mc:Fallback>
                <p:oleObj name="Document" r:id="rId4" imgW="7301323" imgH="6049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127760"/>
            <a:ext cx="6391275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724605"/>
              </p:ext>
            </p:extLst>
          </p:nvPr>
        </p:nvGraphicFramePr>
        <p:xfrm>
          <a:off x="914400" y="685800"/>
          <a:ext cx="72929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Document" r:id="rId4" imgW="7301323" imgH="661081" progId="Word.Document.12">
                  <p:embed/>
                </p:oleObj>
              </mc:Choice>
              <mc:Fallback>
                <p:oleObj name="Document" r:id="rId4" imgW="7301323" imgH="6610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21348"/>
              </p:ext>
            </p:extLst>
          </p:nvPr>
        </p:nvGraphicFramePr>
        <p:xfrm>
          <a:off x="914400" y="1143000"/>
          <a:ext cx="7301323" cy="475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Document" r:id="rId7" imgW="7301323" imgH="4751790" progId="Word.Document.12">
                  <p:embed/>
                </p:oleObj>
              </mc:Choice>
              <mc:Fallback>
                <p:oleObj name="Document" r:id="rId7" imgW="7301323" imgH="4751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75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6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965858"/>
              </p:ext>
            </p:extLst>
          </p:nvPr>
        </p:nvGraphicFramePr>
        <p:xfrm>
          <a:off x="914400" y="685800"/>
          <a:ext cx="72929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Document" r:id="rId4" imgW="7301323" imgH="728053" progId="Word.Document.12">
                  <p:embed/>
                </p:oleObj>
              </mc:Choice>
              <mc:Fallback>
                <p:oleObj name="Document" r:id="rId4" imgW="7301323" imgH="7280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101755"/>
              </p:ext>
            </p:extLst>
          </p:nvPr>
        </p:nvGraphicFramePr>
        <p:xfrm>
          <a:off x="914400" y="1143000"/>
          <a:ext cx="7301323" cy="337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Document" r:id="rId7" imgW="7301323" imgH="3373098" progId="Word.Document.12">
                  <p:embed/>
                </p:oleObj>
              </mc:Choice>
              <mc:Fallback>
                <p:oleObj name="Document" r:id="rId7" imgW="7301323" imgH="33730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37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0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137887"/>
              </p:ext>
            </p:extLst>
          </p:nvPr>
        </p:nvGraphicFramePr>
        <p:xfrm>
          <a:off x="914400" y="685800"/>
          <a:ext cx="729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Document" r:id="rId4" imgW="7301323" imgH="649559" progId="Word.Document.12">
                  <p:embed/>
                </p:oleObj>
              </mc:Choice>
              <mc:Fallback>
                <p:oleObj name="Document" r:id="rId4" imgW="7301323" imgH="649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595561"/>
              </p:ext>
            </p:extLst>
          </p:nvPr>
        </p:nvGraphicFramePr>
        <p:xfrm>
          <a:off x="914400" y="1146175"/>
          <a:ext cx="7292975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Document" r:id="rId7" imgW="7301323" imgH="3978369" progId="Word.Document.12">
                  <p:embed/>
                </p:oleObj>
              </mc:Choice>
              <mc:Fallback>
                <p:oleObj name="Document" r:id="rId7" imgW="7301323" imgH="39783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292975" cy="395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381650"/>
              </p:ext>
            </p:extLst>
          </p:nvPr>
        </p:nvGraphicFramePr>
        <p:xfrm>
          <a:off x="914400" y="685800"/>
          <a:ext cx="7292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Document" r:id="rId4" imgW="7301323" imgH="616073" progId="Word.Document.12">
                  <p:embed/>
                </p:oleObj>
              </mc:Choice>
              <mc:Fallback>
                <p:oleObj name="Document" r:id="rId4" imgW="7301323" imgH="616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701737"/>
              </p:ext>
            </p:extLst>
          </p:nvPr>
        </p:nvGraphicFramePr>
        <p:xfrm>
          <a:off x="914400" y="1143000"/>
          <a:ext cx="7292975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Document" r:id="rId7" imgW="7301323" imgH="4168843" progId="Word.Document.12">
                  <p:embed/>
                </p:oleObj>
              </mc:Choice>
              <mc:Fallback>
                <p:oleObj name="Document" r:id="rId7" imgW="7301323" imgH="4168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414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5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64915"/>
              </p:ext>
            </p:extLst>
          </p:nvPr>
        </p:nvGraphicFramePr>
        <p:xfrm>
          <a:off x="914400" y="685800"/>
          <a:ext cx="72929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Document" r:id="rId4" imgW="7301323" imgH="559903" progId="Word.Document.12">
                  <p:embed/>
                </p:oleObj>
              </mc:Choice>
              <mc:Fallback>
                <p:oleObj name="Document" r:id="rId4" imgW="7301323" imgH="559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29675"/>
              </p:ext>
            </p:extLst>
          </p:nvPr>
        </p:nvGraphicFramePr>
        <p:xfrm>
          <a:off x="914400" y="1143000"/>
          <a:ext cx="7680325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Document" r:id="rId7" imgW="7669219" imgH="3592378" progId="Word.Document.12">
                  <p:embed/>
                </p:oleObj>
              </mc:Choice>
              <mc:Fallback>
                <p:oleObj name="Document" r:id="rId7" imgW="7669219" imgH="35923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680325" cy="357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4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80106"/>
              </p:ext>
            </p:extLst>
          </p:nvPr>
        </p:nvGraphicFramePr>
        <p:xfrm>
          <a:off x="914400" y="685800"/>
          <a:ext cx="72929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Document" r:id="rId4" imgW="7301323" imgH="661081" progId="Word.Document.12">
                  <p:embed/>
                </p:oleObj>
              </mc:Choice>
              <mc:Fallback>
                <p:oleObj name="Document" r:id="rId4" imgW="7301323" imgH="6610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257326"/>
              </p:ext>
            </p:extLst>
          </p:nvPr>
        </p:nvGraphicFramePr>
        <p:xfrm>
          <a:off x="914400" y="1143000"/>
          <a:ext cx="7292975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Document" r:id="rId7" imgW="7301323" imgH="4023377" progId="Word.Document.12">
                  <p:embed/>
                </p:oleObj>
              </mc:Choice>
              <mc:Fallback>
                <p:oleObj name="Document" r:id="rId7" imgW="7301323" imgH="40233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400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555123"/>
              </p:ext>
            </p:extLst>
          </p:nvPr>
        </p:nvGraphicFramePr>
        <p:xfrm>
          <a:off x="914400" y="685800"/>
          <a:ext cx="729297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Document" r:id="rId4" imgW="7301323" imgH="705729" progId="Word.Document.12">
                  <p:embed/>
                </p:oleObj>
              </mc:Choice>
              <mc:Fallback>
                <p:oleObj name="Document" r:id="rId4" imgW="7301323" imgH="7057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713176"/>
              </p:ext>
            </p:extLst>
          </p:nvPr>
        </p:nvGraphicFramePr>
        <p:xfrm>
          <a:off x="914400" y="1143000"/>
          <a:ext cx="7669212" cy="345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Document" r:id="rId7" imgW="7685346" imgH="3465995" progId="Word.Document.12">
                  <p:embed/>
                </p:oleObj>
              </mc:Choice>
              <mc:Fallback>
                <p:oleObj name="Document" r:id="rId7" imgW="7685346" imgH="34659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669212" cy="345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8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431426"/>
              </p:ext>
            </p:extLst>
          </p:nvPr>
        </p:nvGraphicFramePr>
        <p:xfrm>
          <a:off x="914400" y="685800"/>
          <a:ext cx="72929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cument" r:id="rId4" imgW="7301323" imgH="504092" progId="Word.Document.12">
                  <p:embed/>
                </p:oleObj>
              </mc:Choice>
              <mc:Fallback>
                <p:oleObj name="Document" r:id="rId4" imgW="7301323" imgH="5040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061197"/>
              </p:ext>
            </p:extLst>
          </p:nvPr>
        </p:nvGraphicFramePr>
        <p:xfrm>
          <a:off x="914400" y="1066800"/>
          <a:ext cx="7301323" cy="4563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" r:id="rId7" imgW="7301323" imgH="4563476" progId="Word.Document.12">
                  <p:embed/>
                </p:oleObj>
              </mc:Choice>
              <mc:Fallback>
                <p:oleObj name="Document" r:id="rId7" imgW="7301323" imgH="4563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563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0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457152"/>
              </p:ext>
            </p:extLst>
          </p:nvPr>
        </p:nvGraphicFramePr>
        <p:xfrm>
          <a:off x="914400" y="685800"/>
          <a:ext cx="72929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4" imgW="7301323" imgH="481408" progId="Word.Document.12">
                  <p:embed/>
                </p:oleObj>
              </mc:Choice>
              <mc:Fallback>
                <p:oleObj name="Document" r:id="rId4" imgW="7301323" imgH="4814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39000" cy="358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531438"/>
              </p:ext>
            </p:extLst>
          </p:nvPr>
        </p:nvGraphicFramePr>
        <p:xfrm>
          <a:off x="914400" y="685800"/>
          <a:ext cx="72929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4" imgW="7301323" imgH="716891" progId="Word.Document.12">
                  <p:embed/>
                </p:oleObj>
              </mc:Choice>
              <mc:Fallback>
                <p:oleObj name="Document" r:id="rId4" imgW="7301323" imgH="7168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39000" cy="358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101207"/>
              </p:ext>
            </p:extLst>
          </p:nvPr>
        </p:nvGraphicFramePr>
        <p:xfrm>
          <a:off x="914400" y="685800"/>
          <a:ext cx="72929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Document" r:id="rId4" imgW="7301323" imgH="739575" progId="Word.Document.12">
                  <p:embed/>
                </p:oleObj>
              </mc:Choice>
              <mc:Fallback>
                <p:oleObj name="Document" r:id="rId4" imgW="7301323" imgH="739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13455"/>
              </p:ext>
            </p:extLst>
          </p:nvPr>
        </p:nvGraphicFramePr>
        <p:xfrm>
          <a:off x="914400" y="1066800"/>
          <a:ext cx="73152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Document" r:id="rId6" imgW="7389702" imgH="4429655" progId="Word.Document.12">
                  <p:embed/>
                </p:oleObj>
              </mc:Choice>
              <mc:Fallback>
                <p:oleObj name="Document" r:id="rId6" imgW="7389702" imgH="44296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15200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63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1120</Words>
  <Application>Microsoft Office PowerPoint</Application>
  <PresentationFormat>On-screen Show (4:3)</PresentationFormat>
  <Paragraphs>224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62</cp:revision>
  <dcterms:created xsi:type="dcterms:W3CDTF">2010-11-30T18:46:51Z</dcterms:created>
  <dcterms:modified xsi:type="dcterms:W3CDTF">2015-07-07T18:46:31Z</dcterms:modified>
</cp:coreProperties>
</file>