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41"/>
  </p:notesMasterIdLst>
  <p:handoutMasterIdLst>
    <p:handoutMasterId r:id="rId4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3" d="100"/>
          <a:sy n="83" d="100"/>
        </p:scale>
        <p:origin x="-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5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7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41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3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5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7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9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51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3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emf"/><Relationship Id="rId5" Type="http://schemas.openxmlformats.org/officeDocument/2006/relationships/package" Target="../embeddings/Microsoft_Word_Document55.docx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7.docx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59.docx"/><Relationship Id="rId4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Document61.docx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Word_Document63.docx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Document65.docx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Document67.docx"/><Relationship Id="rId4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Document69.docx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Document71.docx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Document73.docx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5.emf"/><Relationship Id="rId5" Type="http://schemas.openxmlformats.org/officeDocument/2006/relationships/package" Target="../embeddings/Microsoft_Word_Document75.docx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Document77.docx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88013"/>
              </p:ext>
            </p:extLst>
          </p:nvPr>
        </p:nvGraphicFramePr>
        <p:xfrm>
          <a:off x="914400" y="1600200"/>
          <a:ext cx="7289800" cy="264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Document" r:id="rId3" imgW="7284815" imgH="2647565" progId="Word.Document.12">
                  <p:embed/>
                </p:oleObj>
              </mc:Choice>
              <mc:Fallback>
                <p:oleObj name="Document" r:id="rId3" imgW="7284815" imgH="2647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289800" cy="2644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73179"/>
              </p:ext>
            </p:extLst>
          </p:nvPr>
        </p:nvGraphicFramePr>
        <p:xfrm>
          <a:off x="914400" y="685800"/>
          <a:ext cx="73025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Document" r:id="rId3" imgW="7301323" imgH="965337" progId="Word.Document.12">
                  <p:embed/>
                </p:oleObj>
              </mc:Choice>
              <mc:Fallback>
                <p:oleObj name="Document" r:id="rId3" imgW="7301323" imgH="9653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607655"/>
              </p:ext>
            </p:extLst>
          </p:nvPr>
        </p:nvGraphicFramePr>
        <p:xfrm>
          <a:off x="914400" y="1143000"/>
          <a:ext cx="7302500" cy="267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Document" r:id="rId5" imgW="7301323" imgH="2677450" progId="Word.Document.12">
                  <p:embed/>
                </p:oleObj>
              </mc:Choice>
              <mc:Fallback>
                <p:oleObj name="Document" r:id="rId5" imgW="7301323" imgH="26774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67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21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330233"/>
              </p:ext>
            </p:extLst>
          </p:nvPr>
        </p:nvGraphicFramePr>
        <p:xfrm>
          <a:off x="914400" y="685800"/>
          <a:ext cx="73025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Document" r:id="rId3" imgW="7301323" imgH="810508" progId="Word.Document.12">
                  <p:embed/>
                </p:oleObj>
              </mc:Choice>
              <mc:Fallback>
                <p:oleObj name="Document" r:id="rId3" imgW="7301323" imgH="810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1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54272"/>
              </p:ext>
            </p:extLst>
          </p:nvPr>
        </p:nvGraphicFramePr>
        <p:xfrm>
          <a:off x="914400" y="1098550"/>
          <a:ext cx="730250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5" imgW="7301323" imgH="3089726" progId="Word.Document.12">
                  <p:embed/>
                </p:oleObj>
              </mc:Choice>
              <mc:Fallback>
                <p:oleObj name="Document" r:id="rId5" imgW="7301323" imgH="30897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8550"/>
                        <a:ext cx="7302500" cy="309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2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317680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67283"/>
              </p:ext>
            </p:extLst>
          </p:nvPr>
        </p:nvGraphicFramePr>
        <p:xfrm>
          <a:off x="914400" y="1142999"/>
          <a:ext cx="7301323" cy="239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Document" r:id="rId5" imgW="7301323" imgH="2394438" progId="Word.Document.12">
                  <p:embed/>
                </p:oleObj>
              </mc:Choice>
              <mc:Fallback>
                <p:oleObj name="Document" r:id="rId5" imgW="7301323" imgH="2394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2999"/>
                        <a:ext cx="7301323" cy="239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9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6879705"/>
              </p:ext>
            </p:extLst>
          </p:nvPr>
        </p:nvGraphicFramePr>
        <p:xfrm>
          <a:off x="914400" y="685800"/>
          <a:ext cx="730250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Document" r:id="rId3" imgW="7301323" imgH="656040" progId="Word.Document.12">
                  <p:embed/>
                </p:oleObj>
              </mc:Choice>
              <mc:Fallback>
                <p:oleObj name="Document" r:id="rId3" imgW="7301323" imgH="6560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5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30914"/>
              </p:ext>
            </p:extLst>
          </p:nvPr>
        </p:nvGraphicFramePr>
        <p:xfrm>
          <a:off x="914400" y="1143000"/>
          <a:ext cx="73025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Document" r:id="rId5" imgW="7301323" imgH="2767467" progId="Word.Document.12">
                  <p:embed/>
                </p:oleObj>
              </mc:Choice>
              <mc:Fallback>
                <p:oleObj name="Document" r:id="rId5" imgW="7301323" imgH="2767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60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41383"/>
              </p:ext>
            </p:extLst>
          </p:nvPr>
        </p:nvGraphicFramePr>
        <p:xfrm>
          <a:off x="914400" y="685800"/>
          <a:ext cx="7302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Document" r:id="rId3" imgW="7301323" imgH="900885" progId="Word.Document.12">
                  <p:embed/>
                </p:oleObj>
              </mc:Choice>
              <mc:Fallback>
                <p:oleObj name="Document" r:id="rId3" imgW="7301323" imgH="9008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059118"/>
              </p:ext>
            </p:extLst>
          </p:nvPr>
        </p:nvGraphicFramePr>
        <p:xfrm>
          <a:off x="914400" y="1143000"/>
          <a:ext cx="7302500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Document" r:id="rId5" imgW="7301323" imgH="3810218" progId="Word.Document.12">
                  <p:embed/>
                </p:oleObj>
              </mc:Choice>
              <mc:Fallback>
                <p:oleObj name="Document" r:id="rId5" imgW="7301323" imgH="38102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81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13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312472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521093"/>
              </p:ext>
            </p:extLst>
          </p:nvPr>
        </p:nvGraphicFramePr>
        <p:xfrm>
          <a:off x="914400" y="1155700"/>
          <a:ext cx="7302500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5" imgW="7301323" imgH="3565373" progId="Word.Document.12">
                  <p:embed/>
                </p:oleObj>
              </mc:Choice>
              <mc:Fallback>
                <p:oleObj name="Document" r:id="rId5" imgW="7301323" imgH="35653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5700"/>
                        <a:ext cx="7302500" cy="356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2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520941"/>
              </p:ext>
            </p:extLst>
          </p:nvPr>
        </p:nvGraphicFramePr>
        <p:xfrm>
          <a:off x="914400" y="685800"/>
          <a:ext cx="73025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Document" r:id="rId3" imgW="7301323" imgH="514534" progId="Word.Document.12">
                  <p:embed/>
                </p:oleObj>
              </mc:Choice>
              <mc:Fallback>
                <p:oleObj name="Document" r:id="rId3" imgW="7301323" imgH="5145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853049"/>
              </p:ext>
            </p:extLst>
          </p:nvPr>
        </p:nvGraphicFramePr>
        <p:xfrm>
          <a:off x="914400" y="1143000"/>
          <a:ext cx="7301323" cy="23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5" imgW="7301323" imgH="2329267" progId="Word.Document.12">
                  <p:embed/>
                </p:oleObj>
              </mc:Choice>
              <mc:Fallback>
                <p:oleObj name="Document" r:id="rId5" imgW="7301323" imgH="2329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3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7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64139"/>
              </p:ext>
            </p:extLst>
          </p:nvPr>
        </p:nvGraphicFramePr>
        <p:xfrm>
          <a:off x="914400" y="685800"/>
          <a:ext cx="73025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Document" r:id="rId3" imgW="7301323" imgH="771981" progId="Word.Document.12">
                  <p:embed/>
                </p:oleObj>
              </mc:Choice>
              <mc:Fallback>
                <p:oleObj name="Document" r:id="rId3" imgW="7301323" imgH="771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6533529"/>
              </p:ext>
            </p:extLst>
          </p:nvPr>
        </p:nvGraphicFramePr>
        <p:xfrm>
          <a:off x="914400" y="1066800"/>
          <a:ext cx="7302500" cy="343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5" imgW="7301323" imgH="3436829" progId="Word.Document.12">
                  <p:embed/>
                </p:oleObj>
              </mc:Choice>
              <mc:Fallback>
                <p:oleObj name="Document" r:id="rId5" imgW="7301323" imgH="34368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2500" cy="343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91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833348"/>
              </p:ext>
            </p:extLst>
          </p:nvPr>
        </p:nvGraphicFramePr>
        <p:xfrm>
          <a:off x="914400" y="685800"/>
          <a:ext cx="7302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Document" r:id="rId3" imgW="7301323" imgH="681965" progId="Word.Document.12">
                  <p:embed/>
                </p:oleObj>
              </mc:Choice>
              <mc:Fallback>
                <p:oleObj name="Document" r:id="rId3" imgW="7301323" imgH="68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982827"/>
              </p:ext>
            </p:extLst>
          </p:nvPr>
        </p:nvGraphicFramePr>
        <p:xfrm>
          <a:off x="914400" y="1100137"/>
          <a:ext cx="7302500" cy="301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Document" r:id="rId5" imgW="7301323" imgH="3012312" progId="Word.Document.12">
                  <p:embed/>
                </p:oleObj>
              </mc:Choice>
              <mc:Fallback>
                <p:oleObj name="Document" r:id="rId5" imgW="7301323" imgH="3012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0137"/>
                        <a:ext cx="7302500" cy="301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183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770049"/>
              </p:ext>
            </p:extLst>
          </p:nvPr>
        </p:nvGraphicFramePr>
        <p:xfrm>
          <a:off x="914400" y="685800"/>
          <a:ext cx="73025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Document" r:id="rId3" imgW="7301323" imgH="977939" progId="Word.Document.12">
                  <p:embed/>
                </p:oleObj>
              </mc:Choice>
              <mc:Fallback>
                <p:oleObj name="Document" r:id="rId3" imgW="7301323" imgH="9779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460468"/>
              </p:ext>
            </p:extLst>
          </p:nvPr>
        </p:nvGraphicFramePr>
        <p:xfrm>
          <a:off x="914400" y="1143000"/>
          <a:ext cx="7302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Document" r:id="rId5" imgW="7301323" imgH="1802130" progId="Word.Document.12">
                  <p:embed/>
                </p:oleObj>
              </mc:Choice>
              <mc:Fallback>
                <p:oleObj name="Document" r:id="rId5" imgW="7301323" imgH="18021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180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202410"/>
              </p:ext>
            </p:extLst>
          </p:nvPr>
        </p:nvGraphicFramePr>
        <p:xfrm>
          <a:off x="914400" y="685800"/>
          <a:ext cx="7302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3" imgW="7301323" imgH="787104" progId="Word.Document.12">
                  <p:embed/>
                </p:oleObj>
              </mc:Choice>
              <mc:Fallback>
                <p:oleObj name="Document" r:id="rId3" imgW="7301323" imgH="7871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131681"/>
              </p:ext>
            </p:extLst>
          </p:nvPr>
        </p:nvGraphicFramePr>
        <p:xfrm>
          <a:off x="914400" y="1146175"/>
          <a:ext cx="7315200" cy="42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Document" r:id="rId5" imgW="7301323" imgH="4239416" progId="Word.Document.12">
                  <p:embed/>
                </p:oleObj>
              </mc:Choice>
              <mc:Fallback>
                <p:oleObj name="Document" r:id="rId5" imgW="7301323" imgH="4239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15200" cy="423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08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58199"/>
              </p:ext>
            </p:extLst>
          </p:nvPr>
        </p:nvGraphicFramePr>
        <p:xfrm>
          <a:off x="914400" y="685800"/>
          <a:ext cx="7302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Document" r:id="rId3" imgW="7301323" imgH="694567" progId="Word.Document.12">
                  <p:embed/>
                </p:oleObj>
              </mc:Choice>
              <mc:Fallback>
                <p:oleObj name="Document" r:id="rId3" imgW="7301323" imgH="694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471342"/>
              </p:ext>
            </p:extLst>
          </p:nvPr>
        </p:nvGraphicFramePr>
        <p:xfrm>
          <a:off x="914400" y="1143000"/>
          <a:ext cx="7532688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Document" r:id="rId5" imgW="7517405" imgH="4349596" progId="Word.Document.12">
                  <p:embed/>
                </p:oleObj>
              </mc:Choice>
              <mc:Fallback>
                <p:oleObj name="Document" r:id="rId5" imgW="7517405" imgH="43495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32688" cy="433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8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245713"/>
              </p:ext>
            </p:extLst>
          </p:nvPr>
        </p:nvGraphicFramePr>
        <p:xfrm>
          <a:off x="914400" y="685800"/>
          <a:ext cx="7302500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Document" r:id="rId3" imgW="7301323" imgH="1055353" progId="Word.Document.12">
                  <p:embed/>
                </p:oleObj>
              </mc:Choice>
              <mc:Fallback>
                <p:oleObj name="Document" r:id="rId3" imgW="7301323" imgH="1055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807413"/>
              </p:ext>
            </p:extLst>
          </p:nvPr>
        </p:nvGraphicFramePr>
        <p:xfrm>
          <a:off x="914400" y="1146175"/>
          <a:ext cx="7585075" cy="419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Document" r:id="rId5" imgW="7586350" imgH="4196568" progId="Word.Document.12">
                  <p:embed/>
                </p:oleObj>
              </mc:Choice>
              <mc:Fallback>
                <p:oleObj name="Document" r:id="rId5" imgW="7586350" imgH="41965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585075" cy="419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7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202016"/>
              </p:ext>
            </p:extLst>
          </p:nvPr>
        </p:nvGraphicFramePr>
        <p:xfrm>
          <a:off x="914400" y="685800"/>
          <a:ext cx="7302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Document" r:id="rId3" imgW="7301323" imgH="990901" progId="Word.Document.12">
                  <p:embed/>
                </p:oleObj>
              </mc:Choice>
              <mc:Fallback>
                <p:oleObj name="Document" r:id="rId3" imgW="7301323" imgH="990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422048"/>
              </p:ext>
            </p:extLst>
          </p:nvPr>
        </p:nvGraphicFramePr>
        <p:xfrm>
          <a:off x="914400" y="1201738"/>
          <a:ext cx="7315200" cy="222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5" imgW="7301323" imgH="2233849" progId="Word.Document.12">
                  <p:embed/>
                </p:oleObj>
              </mc:Choice>
              <mc:Fallback>
                <p:oleObj name="Document" r:id="rId5" imgW="7301323" imgH="22338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201738"/>
                        <a:ext cx="7315200" cy="2227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85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72559"/>
              </p:ext>
            </p:extLst>
          </p:nvPr>
        </p:nvGraphicFramePr>
        <p:xfrm>
          <a:off x="914400" y="685800"/>
          <a:ext cx="7302500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Document" r:id="rId3" imgW="7301323" imgH="771981" progId="Word.Document.12">
                  <p:embed/>
                </p:oleObj>
              </mc:Choice>
              <mc:Fallback>
                <p:oleObj name="Document" r:id="rId3" imgW="7301323" imgH="7719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73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596763"/>
              </p:ext>
            </p:extLst>
          </p:nvPr>
        </p:nvGraphicFramePr>
        <p:xfrm>
          <a:off x="914400" y="1143000"/>
          <a:ext cx="7560585" cy="481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Document" r:id="rId5" imgW="7560585" imgH="4819843" progId="Word.Document.12">
                  <p:embed/>
                </p:oleObj>
              </mc:Choice>
              <mc:Fallback>
                <p:oleObj name="Document" r:id="rId5" imgW="7560585" imgH="4819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481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2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31603"/>
              </p:ext>
            </p:extLst>
          </p:nvPr>
        </p:nvGraphicFramePr>
        <p:xfrm>
          <a:off x="914400" y="685800"/>
          <a:ext cx="7302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Document" r:id="rId3" imgW="7301323" imgH="694567" progId="Word.Document.12">
                  <p:embed/>
                </p:oleObj>
              </mc:Choice>
              <mc:Fallback>
                <p:oleObj name="Document" r:id="rId3" imgW="7301323" imgH="6945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497568"/>
              </p:ext>
            </p:extLst>
          </p:nvPr>
        </p:nvGraphicFramePr>
        <p:xfrm>
          <a:off x="914400" y="1143000"/>
          <a:ext cx="7301323" cy="678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Document" r:id="rId5" imgW="7301323" imgH="678724" progId="Word.Document.12">
                  <p:embed/>
                </p:oleObj>
              </mc:Choice>
              <mc:Fallback>
                <p:oleObj name="Document" r:id="rId5" imgW="7301323" imgH="6787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6787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84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84114"/>
              </p:ext>
            </p:extLst>
          </p:nvPr>
        </p:nvGraphicFramePr>
        <p:xfrm>
          <a:off x="914400" y="685800"/>
          <a:ext cx="730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Document" r:id="rId3" imgW="7301323" imgH="913487" progId="Word.Document.12">
                  <p:embed/>
                </p:oleObj>
              </mc:Choice>
              <mc:Fallback>
                <p:oleObj name="Document" r:id="rId3" imgW="7301323" imgH="913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79341"/>
              </p:ext>
            </p:extLst>
          </p:nvPr>
        </p:nvGraphicFramePr>
        <p:xfrm>
          <a:off x="914400" y="1143000"/>
          <a:ext cx="7302500" cy="345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3" name="Document" r:id="rId5" imgW="7301323" imgH="3449792" progId="Word.Document.12">
                  <p:embed/>
                </p:oleObj>
              </mc:Choice>
              <mc:Fallback>
                <p:oleObj name="Document" r:id="rId5" imgW="7301323" imgH="34497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45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05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397172"/>
              </p:ext>
            </p:extLst>
          </p:nvPr>
        </p:nvGraphicFramePr>
        <p:xfrm>
          <a:off x="914400" y="685800"/>
          <a:ext cx="7302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6" name="Document" r:id="rId3" imgW="7301323" imgH="926810" progId="Word.Document.12">
                  <p:embed/>
                </p:oleObj>
              </mc:Choice>
              <mc:Fallback>
                <p:oleObj name="Document" r:id="rId3" imgW="7301323" imgH="926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2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432659"/>
              </p:ext>
            </p:extLst>
          </p:nvPr>
        </p:nvGraphicFramePr>
        <p:xfrm>
          <a:off x="914400" y="1143000"/>
          <a:ext cx="7302500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Document" r:id="rId5" imgW="7301323" imgH="2574471" progId="Word.Document.12">
                  <p:embed/>
                </p:oleObj>
              </mc:Choice>
              <mc:Fallback>
                <p:oleObj name="Document" r:id="rId5" imgW="7301323" imgH="25744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57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25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417574"/>
              </p:ext>
            </p:extLst>
          </p:nvPr>
        </p:nvGraphicFramePr>
        <p:xfrm>
          <a:off x="914400" y="685800"/>
          <a:ext cx="7302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0" name="Document" r:id="rId3" imgW="7301323" imgH="617873" progId="Word.Document.12">
                  <p:embed/>
                </p:oleObj>
              </mc:Choice>
              <mc:Fallback>
                <p:oleObj name="Document" r:id="rId3" imgW="7301323" imgH="61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073992"/>
              </p:ext>
            </p:extLst>
          </p:nvPr>
        </p:nvGraphicFramePr>
        <p:xfrm>
          <a:off x="914400" y="1143000"/>
          <a:ext cx="73025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" name="Document" r:id="rId5" imgW="7301323" imgH="2432605" progId="Word.Document.12">
                  <p:embed/>
                </p:oleObj>
              </mc:Choice>
              <mc:Fallback>
                <p:oleObj name="Document" r:id="rId5" imgW="7301323" imgH="2432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649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264487"/>
              </p:ext>
            </p:extLst>
          </p:nvPr>
        </p:nvGraphicFramePr>
        <p:xfrm>
          <a:off x="914400" y="685800"/>
          <a:ext cx="730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Document" r:id="rId3" imgW="7301323" imgH="913487" progId="Word.Document.12">
                  <p:embed/>
                </p:oleObj>
              </mc:Choice>
              <mc:Fallback>
                <p:oleObj name="Document" r:id="rId3" imgW="7301323" imgH="913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99207"/>
              </p:ext>
            </p:extLst>
          </p:nvPr>
        </p:nvGraphicFramePr>
        <p:xfrm>
          <a:off x="914400" y="1143000"/>
          <a:ext cx="73025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5" name="Document" r:id="rId5" imgW="7301323" imgH="2432605" progId="Word.Document.12">
                  <p:embed/>
                </p:oleObj>
              </mc:Choice>
              <mc:Fallback>
                <p:oleObj name="Document" r:id="rId5" imgW="7301323" imgH="2432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43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2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70276"/>
              </p:ext>
            </p:extLst>
          </p:nvPr>
        </p:nvGraphicFramePr>
        <p:xfrm>
          <a:off x="914400" y="685800"/>
          <a:ext cx="7302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8" name="Document" r:id="rId3" imgW="7301323" imgH="861998" progId="Word.Document.12">
                  <p:embed/>
                </p:oleObj>
              </mc:Choice>
              <mc:Fallback>
                <p:oleObj name="Document" r:id="rId3" imgW="7301323" imgH="86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327298"/>
              </p:ext>
            </p:extLst>
          </p:nvPr>
        </p:nvGraphicFramePr>
        <p:xfrm>
          <a:off x="914400" y="1143000"/>
          <a:ext cx="7302500" cy="332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Document" r:id="rId5" imgW="7301323" imgH="3321248" progId="Word.Document.12">
                  <p:embed/>
                </p:oleObj>
              </mc:Choice>
              <mc:Fallback>
                <p:oleObj name="Document" r:id="rId5" imgW="7301323" imgH="3321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32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0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403744"/>
              </p:ext>
            </p:extLst>
          </p:nvPr>
        </p:nvGraphicFramePr>
        <p:xfrm>
          <a:off x="914400" y="685800"/>
          <a:ext cx="73025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Document" r:id="rId3" imgW="7301323" imgH="1079118" progId="Word.Document.12">
                  <p:embed/>
                </p:oleObj>
              </mc:Choice>
              <mc:Fallback>
                <p:oleObj name="Document" r:id="rId3" imgW="7301323" imgH="1079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05059"/>
              </p:ext>
            </p:extLst>
          </p:nvPr>
        </p:nvGraphicFramePr>
        <p:xfrm>
          <a:off x="914400" y="1450975"/>
          <a:ext cx="7543800" cy="391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5" imgW="7537773" imgH="3925079" progId="Word.Document.12">
                  <p:embed/>
                </p:oleObj>
              </mc:Choice>
              <mc:Fallback>
                <p:oleObj name="Document" r:id="rId5" imgW="7537773" imgH="39250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50975"/>
                        <a:ext cx="7543800" cy="3910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2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399298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2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574529"/>
              </p:ext>
            </p:extLst>
          </p:nvPr>
        </p:nvGraphicFramePr>
        <p:xfrm>
          <a:off x="914400" y="1143000"/>
          <a:ext cx="7484255" cy="300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3" name="Document" r:id="rId5" imgW="7484255" imgH="3000789" progId="Word.Document.12">
                  <p:embed/>
                </p:oleObj>
              </mc:Choice>
              <mc:Fallback>
                <p:oleObj name="Document" r:id="rId5" imgW="7484255" imgH="3000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4255" cy="3000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59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614222"/>
              </p:ext>
            </p:extLst>
          </p:nvPr>
        </p:nvGraphicFramePr>
        <p:xfrm>
          <a:off x="914400" y="685800"/>
          <a:ext cx="73025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6" name="Document" r:id="rId3" imgW="7301323" imgH="849396" progId="Word.Document.12">
                  <p:embed/>
                </p:oleObj>
              </mc:Choice>
              <mc:Fallback>
                <p:oleObj name="Document" r:id="rId3" imgW="7301323" imgH="849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567212"/>
              </p:ext>
            </p:extLst>
          </p:nvPr>
        </p:nvGraphicFramePr>
        <p:xfrm>
          <a:off x="914400" y="1143000"/>
          <a:ext cx="7886700" cy="384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Document" r:id="rId5" imgW="7896661" imgH="3856306" progId="Word.Document.12">
                  <p:embed/>
                </p:oleObj>
              </mc:Choice>
              <mc:Fallback>
                <p:oleObj name="Document" r:id="rId5" imgW="7896661" imgH="3856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886700" cy="3840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4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380510"/>
              </p:ext>
            </p:extLst>
          </p:nvPr>
        </p:nvGraphicFramePr>
        <p:xfrm>
          <a:off x="914400" y="685800"/>
          <a:ext cx="730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0" name="Document" r:id="rId3" imgW="7301323" imgH="720492" progId="Word.Document.12">
                  <p:embed/>
                </p:oleObj>
              </mc:Choice>
              <mc:Fallback>
                <p:oleObj name="Document" r:id="rId3" imgW="7301323" imgH="72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11225"/>
              </p:ext>
            </p:extLst>
          </p:nvPr>
        </p:nvGraphicFramePr>
        <p:xfrm>
          <a:off x="914400" y="1143000"/>
          <a:ext cx="7484255" cy="3197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1" name="Document" r:id="rId5" imgW="7484255" imgH="3197746" progId="Word.Document.12">
                  <p:embed/>
                </p:oleObj>
              </mc:Choice>
              <mc:Fallback>
                <p:oleObj name="Document" r:id="rId5" imgW="7484255" imgH="31977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4255" cy="31977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81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26092"/>
              </p:ext>
            </p:extLst>
          </p:nvPr>
        </p:nvGraphicFramePr>
        <p:xfrm>
          <a:off x="914400" y="685800"/>
          <a:ext cx="73025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Document" r:id="rId3" imgW="7301323" imgH="1029429" progId="Word.Document.12">
                  <p:embed/>
                </p:oleObj>
              </mc:Choice>
              <mc:Fallback>
                <p:oleObj name="Document" r:id="rId3" imgW="7301323" imgH="1029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53974"/>
              </p:ext>
            </p:extLst>
          </p:nvPr>
        </p:nvGraphicFramePr>
        <p:xfrm>
          <a:off x="914400" y="1143000"/>
          <a:ext cx="8047038" cy="435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Document" r:id="rId5" imgW="8041003" imgH="4372641" progId="Word.Document.12">
                  <p:embed/>
                </p:oleObj>
              </mc:Choice>
              <mc:Fallback>
                <p:oleObj name="Document" r:id="rId5" imgW="8041003" imgH="4372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8047038" cy="435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0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107408"/>
              </p:ext>
            </p:extLst>
          </p:nvPr>
        </p:nvGraphicFramePr>
        <p:xfrm>
          <a:off x="914400" y="685800"/>
          <a:ext cx="7302500" cy="103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Document" r:id="rId3" imgW="7301323" imgH="1029429" progId="Word.Document.12">
                  <p:embed/>
                </p:oleObj>
              </mc:Choice>
              <mc:Fallback>
                <p:oleObj name="Document" r:id="rId3" imgW="7301323" imgH="1029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3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412985"/>
              </p:ext>
            </p:extLst>
          </p:nvPr>
        </p:nvGraphicFramePr>
        <p:xfrm>
          <a:off x="914400" y="1143000"/>
          <a:ext cx="7484255" cy="4711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Document" r:id="rId5" imgW="7484255" imgH="4711103" progId="Word.Document.12">
                  <p:embed/>
                </p:oleObj>
              </mc:Choice>
              <mc:Fallback>
                <p:oleObj name="Document" r:id="rId5" imgW="7484255" imgH="4711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4255" cy="4711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09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318765"/>
              </p:ext>
            </p:extLst>
          </p:nvPr>
        </p:nvGraphicFramePr>
        <p:xfrm>
          <a:off x="914400" y="685800"/>
          <a:ext cx="73025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0" name="Document" r:id="rId3" imgW="7301323" imgH="540459" progId="Word.Document.12">
                  <p:embed/>
                </p:oleObj>
              </mc:Choice>
              <mc:Fallback>
                <p:oleObj name="Document" r:id="rId3" imgW="7301323" imgH="540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41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6575653"/>
              </p:ext>
            </p:extLst>
          </p:nvPr>
        </p:nvGraphicFramePr>
        <p:xfrm>
          <a:off x="914400" y="1143000"/>
          <a:ext cx="7560585" cy="3483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Document" r:id="rId5" imgW="7560585" imgH="3485078" progId="Word.Document.12">
                  <p:embed/>
                </p:oleObj>
              </mc:Choice>
              <mc:Fallback>
                <p:oleObj name="Document" r:id="rId5" imgW="7560585" imgH="3485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3483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35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55550"/>
              </p:ext>
            </p:extLst>
          </p:nvPr>
        </p:nvGraphicFramePr>
        <p:xfrm>
          <a:off x="914400" y="685800"/>
          <a:ext cx="73025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Document" r:id="rId3" imgW="7301323" imgH="1080918" progId="Word.Document.12">
                  <p:embed/>
                </p:oleObj>
              </mc:Choice>
              <mc:Fallback>
                <p:oleObj name="Document" r:id="rId3" imgW="7301323" imgH="10809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013014"/>
              </p:ext>
            </p:extLst>
          </p:nvPr>
        </p:nvGraphicFramePr>
        <p:xfrm>
          <a:off x="914400" y="1143000"/>
          <a:ext cx="7484255" cy="262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5" name="Document" r:id="rId5" imgW="7484255" imgH="2622720" progId="Word.Document.12">
                  <p:embed/>
                </p:oleObj>
              </mc:Choice>
              <mc:Fallback>
                <p:oleObj name="Document" r:id="rId5" imgW="7484255" imgH="2622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4255" cy="262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3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983246"/>
              </p:ext>
            </p:extLst>
          </p:nvPr>
        </p:nvGraphicFramePr>
        <p:xfrm>
          <a:off x="914400" y="685800"/>
          <a:ext cx="7302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8" name="Document" r:id="rId3" imgW="7301323" imgH="643078" progId="Word.Document.12">
                  <p:embed/>
                </p:oleObj>
              </mc:Choice>
              <mc:Fallback>
                <p:oleObj name="Document" r:id="rId3" imgW="7301323" imgH="643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784874"/>
              </p:ext>
            </p:extLst>
          </p:nvPr>
        </p:nvGraphicFramePr>
        <p:xfrm>
          <a:off x="914400" y="1143000"/>
          <a:ext cx="7302500" cy="235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Document" r:id="rId5" imgW="7301323" imgH="2355191" progId="Word.Document.12">
                  <p:embed/>
                </p:oleObj>
              </mc:Choice>
              <mc:Fallback>
                <p:oleObj name="Document" r:id="rId5" imgW="7301323" imgH="23551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235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7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177891"/>
              </p:ext>
            </p:extLst>
          </p:nvPr>
        </p:nvGraphicFramePr>
        <p:xfrm>
          <a:off x="914400" y="685800"/>
          <a:ext cx="730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2" name="Document" r:id="rId3" imgW="7301323" imgH="759379" progId="Word.Document.12">
                  <p:embed/>
                </p:oleObj>
              </mc:Choice>
              <mc:Fallback>
                <p:oleObj name="Document" r:id="rId3" imgW="7301323" imgH="759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089062"/>
              </p:ext>
            </p:extLst>
          </p:nvPr>
        </p:nvGraphicFramePr>
        <p:xfrm>
          <a:off x="914400" y="1122362"/>
          <a:ext cx="7300912" cy="466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3" name="Document" r:id="rId5" imgW="7301323" imgH="4669695" progId="Word.Document.12">
                  <p:embed/>
                </p:oleObj>
              </mc:Choice>
              <mc:Fallback>
                <p:oleObj name="Document" r:id="rId5" imgW="7301323" imgH="4669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2362"/>
                        <a:ext cx="7300912" cy="4668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3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833166"/>
              </p:ext>
            </p:extLst>
          </p:nvPr>
        </p:nvGraphicFramePr>
        <p:xfrm>
          <a:off x="914400" y="685800"/>
          <a:ext cx="730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Document" r:id="rId3" imgW="7301323" imgH="875320" progId="Word.Document.12">
                  <p:embed/>
                </p:oleObj>
              </mc:Choice>
              <mc:Fallback>
                <p:oleObj name="Document" r:id="rId3" imgW="7301323" imgH="875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35389"/>
              </p:ext>
            </p:extLst>
          </p:nvPr>
        </p:nvGraphicFramePr>
        <p:xfrm>
          <a:off x="914400" y="1143000"/>
          <a:ext cx="7301323" cy="25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5" imgW="7301323" imgH="2525863" progId="Word.Document.12">
                  <p:embed/>
                </p:oleObj>
              </mc:Choice>
              <mc:Fallback>
                <p:oleObj name="Document" r:id="rId5" imgW="7301323" imgH="2525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5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18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930223"/>
              </p:ext>
            </p:extLst>
          </p:nvPr>
        </p:nvGraphicFramePr>
        <p:xfrm>
          <a:off x="914400" y="685800"/>
          <a:ext cx="7302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Document" r:id="rId3" imgW="7301323" imgH="660001" progId="Word.Document.12">
                  <p:embed/>
                </p:oleObj>
              </mc:Choice>
              <mc:Fallback>
                <p:oleObj name="Document" r:id="rId3" imgW="7301323" imgH="6600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816803"/>
              </p:ext>
            </p:extLst>
          </p:nvPr>
        </p:nvGraphicFramePr>
        <p:xfrm>
          <a:off x="914400" y="1143000"/>
          <a:ext cx="73152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7301323" imgH="3455193" progId="Word.Document.12">
                  <p:embed/>
                </p:oleObj>
              </mc:Choice>
              <mc:Fallback>
                <p:oleObj name="Document" r:id="rId5" imgW="7301323" imgH="3455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152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5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190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147771"/>
              </p:ext>
            </p:extLst>
          </p:nvPr>
        </p:nvGraphicFramePr>
        <p:xfrm>
          <a:off x="914400" y="1117600"/>
          <a:ext cx="73025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Document" r:id="rId5" imgW="7301323" imgH="2767467" progId="Word.Document.12">
                  <p:embed/>
                </p:oleObj>
              </mc:Choice>
              <mc:Fallback>
                <p:oleObj name="Document" r:id="rId5" imgW="7301323" imgH="2767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7600"/>
                        <a:ext cx="7302500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42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81464"/>
              </p:ext>
            </p:extLst>
          </p:nvPr>
        </p:nvGraphicFramePr>
        <p:xfrm>
          <a:off x="914400" y="685800"/>
          <a:ext cx="7302500" cy="84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Document" r:id="rId3" imgW="7301323" imgH="849396" progId="Word.Document.12">
                  <p:embed/>
                </p:oleObj>
              </mc:Choice>
              <mc:Fallback>
                <p:oleObj name="Document" r:id="rId3" imgW="7301323" imgH="8493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4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28071"/>
              </p:ext>
            </p:extLst>
          </p:nvPr>
        </p:nvGraphicFramePr>
        <p:xfrm>
          <a:off x="914400" y="1143000"/>
          <a:ext cx="7302500" cy="302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Document" r:id="rId5" imgW="7301323" imgH="3024914" progId="Word.Document.12">
                  <p:embed/>
                </p:oleObj>
              </mc:Choice>
              <mc:Fallback>
                <p:oleObj name="Document" r:id="rId5" imgW="7301323" imgH="302491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2500" cy="302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266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430023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184257"/>
              </p:ext>
            </p:extLst>
          </p:nvPr>
        </p:nvGraphicFramePr>
        <p:xfrm>
          <a:off x="914400" y="1117159"/>
          <a:ext cx="7560585" cy="2845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5" imgW="7560585" imgH="2845241" progId="Word.Document.12">
                  <p:embed/>
                </p:oleObj>
              </mc:Choice>
              <mc:Fallback>
                <p:oleObj name="Document" r:id="rId5" imgW="7560585" imgH="28452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7159"/>
                        <a:ext cx="7560585" cy="28452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1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740251"/>
              </p:ext>
            </p:extLst>
          </p:nvPr>
        </p:nvGraphicFramePr>
        <p:xfrm>
          <a:off x="914400" y="685800"/>
          <a:ext cx="7302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Document" r:id="rId3" imgW="7301323" imgH="990901" progId="Word.Document.12">
                  <p:embed/>
                </p:oleObj>
              </mc:Choice>
              <mc:Fallback>
                <p:oleObj name="Document" r:id="rId3" imgW="7301323" imgH="9909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00891"/>
              </p:ext>
            </p:extLst>
          </p:nvPr>
        </p:nvGraphicFramePr>
        <p:xfrm>
          <a:off x="914400" y="1154113"/>
          <a:ext cx="7301323" cy="364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Document" r:id="rId5" imgW="7301323" imgH="3643867" progId="Word.Document.12">
                  <p:embed/>
                </p:oleObj>
              </mc:Choice>
              <mc:Fallback>
                <p:oleObj name="Document" r:id="rId5" imgW="7301323" imgH="36438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301323" cy="3643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4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2546444"/>
              </p:ext>
            </p:extLst>
          </p:nvPr>
        </p:nvGraphicFramePr>
        <p:xfrm>
          <a:off x="914400" y="685800"/>
          <a:ext cx="7302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3" imgW="7301323" imgH="566024" progId="Word.Document.12">
                  <p:embed/>
                </p:oleObj>
              </mc:Choice>
              <mc:Fallback>
                <p:oleObj name="Document" r:id="rId3" imgW="7301323" imgH="56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884874"/>
              </p:ext>
            </p:extLst>
          </p:nvPr>
        </p:nvGraphicFramePr>
        <p:xfrm>
          <a:off x="914400" y="1143000"/>
          <a:ext cx="7481888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Document" r:id="rId5" imgW="7484255" imgH="2413882" progId="Word.Document.12">
                  <p:embed/>
                </p:oleObj>
              </mc:Choice>
              <mc:Fallback>
                <p:oleObj name="Document" r:id="rId5" imgW="7484255" imgH="2413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481888" cy="2408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876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780</Words>
  <Application>Microsoft Office PowerPoint</Application>
  <PresentationFormat>On-screen Show (4:3)</PresentationFormat>
  <Paragraphs>156</Paragraphs>
  <Slides>39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55</cp:revision>
  <dcterms:created xsi:type="dcterms:W3CDTF">2010-11-30T18:46:51Z</dcterms:created>
  <dcterms:modified xsi:type="dcterms:W3CDTF">2014-06-10T17:04:56Z</dcterms:modified>
</cp:coreProperties>
</file>