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91" d="100"/>
          <a:sy n="91" d="100"/>
        </p:scale>
        <p:origin x="-7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7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9.docx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1.docx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3.docx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27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9.docx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1.docx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33.docx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3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3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0.docx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png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39.docx"/><Relationship Id="rId9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1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3.bin"/><Relationship Id="rId7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43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5.bin"/><Relationship Id="rId7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45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7.bin"/><Relationship Id="rId7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4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49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50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51.bin"/><Relationship Id="rId7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Document51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53.bin"/><Relationship Id="rId7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Document53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55.bin"/><Relationship Id="rId7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55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57.bin"/><Relationship Id="rId7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57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9.bin"/><Relationship Id="rId7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59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1.bin"/><Relationship Id="rId7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2.emf"/><Relationship Id="rId4" Type="http://schemas.openxmlformats.org/officeDocument/2006/relationships/package" Target="../embeddings/Microsoft_Word_Document61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63.bin"/><Relationship Id="rId7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63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65.bin"/><Relationship Id="rId7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6.emf"/><Relationship Id="rId4" Type="http://schemas.openxmlformats.org/officeDocument/2006/relationships/package" Target="../embeddings/Microsoft_Word_Document65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67.bin"/><Relationship Id="rId7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8.emf"/><Relationship Id="rId4" Type="http://schemas.openxmlformats.org/officeDocument/2006/relationships/package" Target="../embeddings/Microsoft_Word_Document67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69.bin"/><Relationship Id="rId7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0.emf"/><Relationship Id="rId4" Type="http://schemas.openxmlformats.org/officeDocument/2006/relationships/package" Target="../embeddings/Microsoft_Word_Document69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71.bin"/><Relationship Id="rId7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2.emf"/><Relationship Id="rId4" Type="http://schemas.openxmlformats.org/officeDocument/2006/relationships/package" Target="../embeddings/Microsoft_Word_Document71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73.bin"/><Relationship Id="rId7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4.emf"/><Relationship Id="rId4" Type="http://schemas.openxmlformats.org/officeDocument/2006/relationships/package" Target="../embeddings/Microsoft_Word_Document73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Relationship Id="rId9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75.bin"/><Relationship Id="rId7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6.emf"/><Relationship Id="rId4" Type="http://schemas.openxmlformats.org/officeDocument/2006/relationships/package" Target="../embeddings/Microsoft_Word_Document75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77.bin"/><Relationship Id="rId7" Type="http://schemas.openxmlformats.org/officeDocument/2006/relationships/package" Target="../embeddings/Microsoft_Word_Document7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88.emf"/><Relationship Id="rId4" Type="http://schemas.openxmlformats.org/officeDocument/2006/relationships/package" Target="../embeddings/Microsoft_Word_Document77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79.bin"/><Relationship Id="rId7" Type="http://schemas.openxmlformats.org/officeDocument/2006/relationships/package" Target="../embeddings/Microsoft_Word_Document8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90.emf"/><Relationship Id="rId4" Type="http://schemas.openxmlformats.org/officeDocument/2006/relationships/package" Target="../embeddings/Microsoft_Word_Document79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oleObject" Target="../embeddings/oleObject81.bin"/><Relationship Id="rId7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92.emf"/><Relationship Id="rId4" Type="http://schemas.openxmlformats.org/officeDocument/2006/relationships/package" Target="../embeddings/Microsoft_Word_Document81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hyperlink" Target="https://en.wikipedia.org/wiki/JavaServer_Pages_Standard_Tag_Libr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3.docx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26977"/>
              </p:ext>
            </p:extLst>
          </p:nvPr>
        </p:nvGraphicFramePr>
        <p:xfrm>
          <a:off x="914400" y="1600200"/>
          <a:ext cx="7289800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7284815" imgH="2820396" progId="Word.Document.12">
                  <p:embed/>
                </p:oleObj>
              </mc:Choice>
              <mc:Fallback>
                <p:oleObj name="Document" r:id="rId4" imgW="7284815" imgH="2820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289800" cy="281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65095"/>
              </p:ext>
            </p:extLst>
          </p:nvPr>
        </p:nvGraphicFramePr>
        <p:xfrm>
          <a:off x="914400" y="685800"/>
          <a:ext cx="73025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669003" progId="Word.Document.12">
                  <p:embed/>
                </p:oleObj>
              </mc:Choice>
              <mc:Fallback>
                <p:oleObj name="Document" r:id="rId4" imgW="7301323" imgH="669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39005"/>
              </p:ext>
            </p:extLst>
          </p:nvPr>
        </p:nvGraphicFramePr>
        <p:xfrm>
          <a:off x="914400" y="1128713"/>
          <a:ext cx="7302500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7" imgW="7301323" imgH="2831559" progId="Word.Document.12">
                  <p:embed/>
                </p:oleObj>
              </mc:Choice>
              <mc:Fallback>
                <p:oleObj name="Document" r:id="rId7" imgW="7301323" imgH="2831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8713"/>
                        <a:ext cx="7302500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7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14955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4" imgW="7301323" imgH="707890" progId="Word.Document.12">
                  <p:embed/>
                </p:oleObj>
              </mc:Choice>
              <mc:Fallback>
                <p:oleObj name="Document" r:id="rId4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49574"/>
              </p:ext>
            </p:extLst>
          </p:nvPr>
        </p:nvGraphicFramePr>
        <p:xfrm>
          <a:off x="914400" y="1143000"/>
          <a:ext cx="73025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7" imgW="7301323" imgH="2741542" progId="Word.Document.12">
                  <p:embed/>
                </p:oleObj>
              </mc:Choice>
              <mc:Fallback>
                <p:oleObj name="Document" r:id="rId7" imgW="7301323" imgH="2741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74390"/>
            <a:ext cx="7239000" cy="24222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7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11962"/>
              </p:ext>
            </p:extLst>
          </p:nvPr>
        </p:nvGraphicFramePr>
        <p:xfrm>
          <a:off x="914400" y="685800"/>
          <a:ext cx="730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4" imgW="7301323" imgH="875320" progId="Word.Document.12">
                  <p:embed/>
                </p:oleObj>
              </mc:Choice>
              <mc:Fallback>
                <p:oleObj name="Document" r:id="rId4" imgW="7301323" imgH="875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58811"/>
              </p:ext>
            </p:extLst>
          </p:nvPr>
        </p:nvGraphicFramePr>
        <p:xfrm>
          <a:off x="914400" y="1143000"/>
          <a:ext cx="73025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7" imgW="7301323" imgH="2986387" progId="Word.Document.12">
                  <p:embed/>
                </p:oleObj>
              </mc:Choice>
              <mc:Fallback>
                <p:oleObj name="Document" r:id="rId7" imgW="7301323" imgH="2986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4038600"/>
            <a:ext cx="2752725" cy="16383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03073"/>
              </p:ext>
            </p:extLst>
          </p:nvPr>
        </p:nvGraphicFramePr>
        <p:xfrm>
          <a:off x="914400" y="685800"/>
          <a:ext cx="7302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4" imgW="7301323" imgH="630475" progId="Word.Document.12">
                  <p:embed/>
                </p:oleObj>
              </mc:Choice>
              <mc:Fallback>
                <p:oleObj name="Document" r:id="rId4" imgW="7301323" imgH="630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04102"/>
              </p:ext>
            </p:extLst>
          </p:nvPr>
        </p:nvGraphicFramePr>
        <p:xfrm>
          <a:off x="914400" y="1136650"/>
          <a:ext cx="73025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7" imgW="7301323" imgH="3282361" progId="Word.Document.12">
                  <p:embed/>
                </p:oleObj>
              </mc:Choice>
              <mc:Fallback>
                <p:oleObj name="Document" r:id="rId7" imgW="7301323" imgH="3282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650"/>
                        <a:ext cx="7302500" cy="328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4038600"/>
            <a:ext cx="2905125" cy="15621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78345"/>
              </p:ext>
            </p:extLst>
          </p:nvPr>
        </p:nvGraphicFramePr>
        <p:xfrm>
          <a:off x="914400" y="685800"/>
          <a:ext cx="730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7301323" imgH="939412" progId="Word.Document.12">
                  <p:embed/>
                </p:oleObj>
              </mc:Choice>
              <mc:Fallback>
                <p:oleObj name="Document" r:id="rId4" imgW="7301323" imgH="93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09929"/>
              </p:ext>
            </p:extLst>
          </p:nvPr>
        </p:nvGraphicFramePr>
        <p:xfrm>
          <a:off x="914400" y="1143000"/>
          <a:ext cx="7560585" cy="450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7" imgW="7560585" imgH="4502264" progId="Word.Document.12">
                  <p:embed/>
                </p:oleObj>
              </mc:Choice>
              <mc:Fallback>
                <p:oleObj name="Document" r:id="rId7" imgW="7560585" imgH="4502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450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0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605199"/>
              </p:ext>
            </p:extLst>
          </p:nvPr>
        </p:nvGraphicFramePr>
        <p:xfrm>
          <a:off x="914400" y="685800"/>
          <a:ext cx="730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4" imgW="7301323" imgH="759379" progId="Word.Document.12">
                  <p:embed/>
                </p:oleObj>
              </mc:Choice>
              <mc:Fallback>
                <p:oleObj name="Document" r:id="rId4" imgW="7301323" imgH="759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61097"/>
              </p:ext>
            </p:extLst>
          </p:nvPr>
        </p:nvGraphicFramePr>
        <p:xfrm>
          <a:off x="914400" y="1143000"/>
          <a:ext cx="73025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7" imgW="7301323" imgH="1479871" progId="Word.Document.12">
                  <p:embed/>
                </p:oleObj>
              </mc:Choice>
              <mc:Fallback>
                <p:oleObj name="Document" r:id="rId7" imgW="7301323" imgH="1479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14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3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41912"/>
              </p:ext>
            </p:extLst>
          </p:nvPr>
        </p:nvGraphicFramePr>
        <p:xfrm>
          <a:off x="914400" y="685800"/>
          <a:ext cx="730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4" imgW="7301323" imgH="720492" progId="Word.Document.12">
                  <p:embed/>
                </p:oleObj>
              </mc:Choice>
              <mc:Fallback>
                <p:oleObj name="Document" r:id="rId4" imgW="7301323" imgH="72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01011"/>
              </p:ext>
            </p:extLst>
          </p:nvPr>
        </p:nvGraphicFramePr>
        <p:xfrm>
          <a:off x="914400" y="1143000"/>
          <a:ext cx="73025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7" imgW="7301323" imgH="2484455" progId="Word.Document.12">
                  <p:embed/>
                </p:oleObj>
              </mc:Choice>
              <mc:Fallback>
                <p:oleObj name="Document" r:id="rId7" imgW="7301323" imgH="2484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555" y="3581400"/>
            <a:ext cx="4144645" cy="23336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3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0328"/>
              </p:ext>
            </p:extLst>
          </p:nvPr>
        </p:nvGraphicFramePr>
        <p:xfrm>
          <a:off x="914400" y="685800"/>
          <a:ext cx="7301323" cy="78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4" imgW="7301323" imgH="782063" progId="Word.Document.12">
                  <p:embed/>
                </p:oleObj>
              </mc:Choice>
              <mc:Fallback>
                <p:oleObj name="Document" r:id="rId4" imgW="7301323" imgH="782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8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287979"/>
              </p:ext>
            </p:extLst>
          </p:nvPr>
        </p:nvGraphicFramePr>
        <p:xfrm>
          <a:off x="914400" y="1143000"/>
          <a:ext cx="7301323" cy="182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7" imgW="7301323" imgH="1825894" progId="Word.Document.12">
                  <p:embed/>
                </p:oleObj>
              </mc:Choice>
              <mc:Fallback>
                <p:oleObj name="Document" r:id="rId7" imgW="7301323" imgH="1825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82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971800"/>
            <a:ext cx="7239000" cy="24130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59731"/>
              </p:ext>
            </p:extLst>
          </p:nvPr>
        </p:nvGraphicFramePr>
        <p:xfrm>
          <a:off x="914400" y="685800"/>
          <a:ext cx="7292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4" imgW="7301323" imgH="612112" progId="Word.Document.12">
                  <p:embed/>
                </p:oleObj>
              </mc:Choice>
              <mc:Fallback>
                <p:oleObj name="Document" r:id="rId4" imgW="7301323" imgH="612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60003"/>
              </p:ext>
            </p:extLst>
          </p:nvPr>
        </p:nvGraphicFramePr>
        <p:xfrm>
          <a:off x="914400" y="1143000"/>
          <a:ext cx="72929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7" imgW="7301323" imgH="2937058" progId="Word.Document.12">
                  <p:embed/>
                </p:oleObj>
              </mc:Choice>
              <mc:Fallback>
                <p:oleObj name="Document" r:id="rId7" imgW="7301323" imgH="2937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62400"/>
            <a:ext cx="6629400" cy="22098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9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25607"/>
              </p:ext>
            </p:extLst>
          </p:nvPr>
        </p:nvGraphicFramePr>
        <p:xfrm>
          <a:off x="914400" y="685800"/>
          <a:ext cx="7301323" cy="77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4" imgW="7301323" imgH="770901" progId="Word.Document.12">
                  <p:embed/>
                </p:oleObj>
              </mc:Choice>
              <mc:Fallback>
                <p:oleObj name="Document" r:id="rId4" imgW="7301323" imgH="770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41351"/>
              </p:ext>
            </p:extLst>
          </p:nvPr>
        </p:nvGraphicFramePr>
        <p:xfrm>
          <a:off x="914400" y="1143000"/>
          <a:ext cx="7292975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7" imgW="7301323" imgH="2586354" progId="Word.Document.12">
                  <p:embed/>
                </p:oleObj>
              </mc:Choice>
              <mc:Fallback>
                <p:oleObj name="Document" r:id="rId7" imgW="7301323" imgH="25863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9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48290"/>
              </p:ext>
            </p:extLst>
          </p:nvPr>
        </p:nvGraphicFramePr>
        <p:xfrm>
          <a:off x="914400" y="685800"/>
          <a:ext cx="7302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7301323" imgH="660001" progId="Word.Document.12">
                  <p:embed/>
                </p:oleObj>
              </mc:Choice>
              <mc:Fallback>
                <p:oleObj name="Document" r:id="rId4" imgW="7301323" imgH="660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2599"/>
              </p:ext>
            </p:extLst>
          </p:nvPr>
        </p:nvGraphicFramePr>
        <p:xfrm>
          <a:off x="914400" y="1143000"/>
          <a:ext cx="7315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7" imgW="7301323" imgH="2730740" progId="Word.Document.12">
                  <p:embed/>
                </p:oleObj>
              </mc:Choice>
              <mc:Fallback>
                <p:oleObj name="Document" r:id="rId7" imgW="7301323" imgH="27307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9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94693"/>
              </p:ext>
            </p:extLst>
          </p:nvPr>
        </p:nvGraphicFramePr>
        <p:xfrm>
          <a:off x="914400" y="685800"/>
          <a:ext cx="7292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7301323" imgH="566384" progId="Word.Document.12">
                  <p:embed/>
                </p:oleObj>
              </mc:Choice>
              <mc:Fallback>
                <p:oleObj name="Document" r:id="rId4" imgW="7301323" imgH="566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18194"/>
              </p:ext>
            </p:extLst>
          </p:nvPr>
        </p:nvGraphicFramePr>
        <p:xfrm>
          <a:off x="914400" y="1100137"/>
          <a:ext cx="7292975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7" imgW="7301323" imgH="4864851" progId="Word.Document.12">
                  <p:embed/>
                </p:oleObj>
              </mc:Choice>
              <mc:Fallback>
                <p:oleObj name="Document" r:id="rId7" imgW="7301323" imgH="4864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0137"/>
                        <a:ext cx="7292975" cy="484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0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97789"/>
              </p:ext>
            </p:extLst>
          </p:nvPr>
        </p:nvGraphicFramePr>
        <p:xfrm>
          <a:off x="914400" y="685800"/>
          <a:ext cx="7292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4" imgW="7301323" imgH="612112" progId="Word.Document.12">
                  <p:embed/>
                </p:oleObj>
              </mc:Choice>
              <mc:Fallback>
                <p:oleObj name="Document" r:id="rId4" imgW="7301323" imgH="612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112616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78286"/>
              </p:ext>
            </p:extLst>
          </p:nvPr>
        </p:nvGraphicFramePr>
        <p:xfrm>
          <a:off x="914400" y="2362200"/>
          <a:ext cx="7292975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8" imgW="7301323" imgH="2279217" progId="Word.Document.12">
                  <p:embed/>
                </p:oleObj>
              </mc:Choice>
              <mc:Fallback>
                <p:oleObj name="Document" r:id="rId8" imgW="7301323" imgH="2279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7292975" cy="226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0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37475"/>
              </p:ext>
            </p:extLst>
          </p:nvPr>
        </p:nvGraphicFramePr>
        <p:xfrm>
          <a:off x="914400" y="685800"/>
          <a:ext cx="7292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4" imgW="7301323" imgH="634796" progId="Word.Document.12">
                  <p:embed/>
                </p:oleObj>
              </mc:Choice>
              <mc:Fallback>
                <p:oleObj name="Document" r:id="rId4" imgW="7301323" imgH="634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83547"/>
              </p:ext>
            </p:extLst>
          </p:nvPr>
        </p:nvGraphicFramePr>
        <p:xfrm>
          <a:off x="914400" y="1087826"/>
          <a:ext cx="7301323" cy="378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7" imgW="7301323" imgH="3788974" progId="Word.Document.12">
                  <p:embed/>
                </p:oleObj>
              </mc:Choice>
              <mc:Fallback>
                <p:oleObj name="Document" r:id="rId7" imgW="7301323" imgH="3788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826"/>
                        <a:ext cx="7301323" cy="378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8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23143"/>
              </p:ext>
            </p:extLst>
          </p:nvPr>
        </p:nvGraphicFramePr>
        <p:xfrm>
          <a:off x="914400" y="685800"/>
          <a:ext cx="7301323" cy="54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7301323" imgH="544060" progId="Word.Document.12">
                  <p:embed/>
                </p:oleObj>
              </mc:Choice>
              <mc:Fallback>
                <p:oleObj name="Document" r:id="rId4" imgW="7301323" imgH="54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4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42560"/>
              </p:ext>
            </p:extLst>
          </p:nvPr>
        </p:nvGraphicFramePr>
        <p:xfrm>
          <a:off x="914400" y="1137775"/>
          <a:ext cx="7377498" cy="29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7" imgW="7377498" imgH="2977025" progId="Word.Document.12">
                  <p:embed/>
                </p:oleObj>
              </mc:Choice>
              <mc:Fallback>
                <p:oleObj name="Document" r:id="rId7" imgW="7377498" imgH="2977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7775"/>
                        <a:ext cx="7377498" cy="297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606406"/>
              </p:ext>
            </p:extLst>
          </p:nvPr>
        </p:nvGraphicFramePr>
        <p:xfrm>
          <a:off x="914400" y="685800"/>
          <a:ext cx="7292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4" imgW="7301323" imgH="623634" progId="Word.Document.12">
                  <p:embed/>
                </p:oleObj>
              </mc:Choice>
              <mc:Fallback>
                <p:oleObj name="Document" r:id="rId4" imgW="7301323" imgH="623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82787"/>
              </p:ext>
            </p:extLst>
          </p:nvPr>
        </p:nvGraphicFramePr>
        <p:xfrm>
          <a:off x="914400" y="1143000"/>
          <a:ext cx="72929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7" imgW="7301323" imgH="2177319" progId="Word.Document.12">
                  <p:embed/>
                </p:oleObj>
              </mc:Choice>
              <mc:Fallback>
                <p:oleObj name="Document" r:id="rId7" imgW="7301323" imgH="2177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22484"/>
              </p:ext>
            </p:extLst>
          </p:nvPr>
        </p:nvGraphicFramePr>
        <p:xfrm>
          <a:off x="914400" y="685800"/>
          <a:ext cx="7292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4" imgW="7301323" imgH="623634" progId="Word.Document.12">
                  <p:embed/>
                </p:oleObj>
              </mc:Choice>
              <mc:Fallback>
                <p:oleObj name="Document" r:id="rId4" imgW="7301323" imgH="623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69573"/>
              </p:ext>
            </p:extLst>
          </p:nvPr>
        </p:nvGraphicFramePr>
        <p:xfrm>
          <a:off x="914400" y="1130300"/>
          <a:ext cx="7292975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7" imgW="7301323" imgH="3458433" progId="Word.Document.12">
                  <p:embed/>
                </p:oleObj>
              </mc:Choice>
              <mc:Fallback>
                <p:oleObj name="Document" r:id="rId7" imgW="7301323" imgH="34584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0300"/>
                        <a:ext cx="7292975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19721"/>
              </p:ext>
            </p:extLst>
          </p:nvPr>
        </p:nvGraphicFramePr>
        <p:xfrm>
          <a:off x="914400" y="685800"/>
          <a:ext cx="7292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301323" imgH="430639" progId="Word.Document.12">
                  <p:embed/>
                </p:oleObj>
              </mc:Choice>
              <mc:Fallback>
                <p:oleObj name="Document" r:id="rId4" imgW="7301323" imgH="4306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3949"/>
            <a:ext cx="6858000" cy="39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33891"/>
              </p:ext>
            </p:extLst>
          </p:nvPr>
        </p:nvGraphicFramePr>
        <p:xfrm>
          <a:off x="914400" y="685800"/>
          <a:ext cx="7301323" cy="46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7301323" imgH="464485" progId="Word.Document.12">
                  <p:embed/>
                </p:oleObj>
              </mc:Choice>
              <mc:Fallback>
                <p:oleObj name="Document" r:id="rId4" imgW="7301323" imgH="4644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143000"/>
            <a:ext cx="6850380" cy="39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7851"/>
              </p:ext>
            </p:extLst>
          </p:nvPr>
        </p:nvGraphicFramePr>
        <p:xfrm>
          <a:off x="914400" y="685800"/>
          <a:ext cx="7292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7301323" imgH="555222" progId="Word.Document.12">
                  <p:embed/>
                </p:oleObj>
              </mc:Choice>
              <mc:Fallback>
                <p:oleObj name="Document" r:id="rId4" imgW="7301323" imgH="55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326690"/>
              </p:ext>
            </p:extLst>
          </p:nvPr>
        </p:nvGraphicFramePr>
        <p:xfrm>
          <a:off x="914400" y="1095375"/>
          <a:ext cx="729297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7" imgW="7301323" imgH="5024000" progId="Word.Document.12">
                  <p:embed/>
                </p:oleObj>
              </mc:Choice>
              <mc:Fallback>
                <p:oleObj name="Document" r:id="rId7" imgW="7301323" imgH="502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375"/>
                        <a:ext cx="7292975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45016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4" imgW="7301323" imgH="487169" progId="Word.Document.12">
                  <p:embed/>
                </p:oleObj>
              </mc:Choice>
              <mc:Fallback>
                <p:oleObj name="Document" r:id="rId4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94437"/>
              </p:ext>
            </p:extLst>
          </p:nvPr>
        </p:nvGraphicFramePr>
        <p:xfrm>
          <a:off x="914400" y="1130775"/>
          <a:ext cx="7301323" cy="45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7" imgW="7301323" imgH="4508025" progId="Word.Document.12">
                  <p:embed/>
                </p:oleObj>
              </mc:Choice>
              <mc:Fallback>
                <p:oleObj name="Document" r:id="rId7" imgW="7301323" imgH="4508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0775"/>
                        <a:ext cx="7301323" cy="45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4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43163"/>
              </p:ext>
            </p:extLst>
          </p:nvPr>
        </p:nvGraphicFramePr>
        <p:xfrm>
          <a:off x="914400" y="685800"/>
          <a:ext cx="7302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7301323" imgH="584027" progId="Word.Document.12">
                  <p:embed/>
                </p:oleObj>
              </mc:Choice>
              <mc:Fallback>
                <p:oleObj name="Document" r:id="rId4" imgW="7301323" imgH="584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03652"/>
              </p:ext>
            </p:extLst>
          </p:nvPr>
        </p:nvGraphicFramePr>
        <p:xfrm>
          <a:off x="914400" y="1146175"/>
          <a:ext cx="7377498" cy="389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7" imgW="7377498" imgH="3891593" progId="Word.Document.12">
                  <p:embed/>
                </p:oleObj>
              </mc:Choice>
              <mc:Fallback>
                <p:oleObj name="Document" r:id="rId7" imgW="7377498" imgH="38915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77498" cy="3891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562600"/>
            <a:ext cx="860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AJK Note</a:t>
            </a:r>
            <a:r>
              <a:rPr lang="en-US" sz="1600" dirty="0"/>
              <a:t>: there is a Reusable Tag Library Validator (TLV</a:t>
            </a:r>
            <a:r>
              <a:rPr lang="en-US" sz="1600" dirty="0" smtClean="0"/>
              <a:t>) library also.  It is used for XML validation.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2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524719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4" imgW="7301323" imgH="520295" progId="Word.Document.12">
                  <p:embed/>
                </p:oleObj>
              </mc:Choice>
              <mc:Fallback>
                <p:oleObj name="Document" r:id="rId4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042021"/>
              </p:ext>
            </p:extLst>
          </p:nvPr>
        </p:nvGraphicFramePr>
        <p:xfrm>
          <a:off x="914400" y="1115241"/>
          <a:ext cx="7301323" cy="414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7" imgW="7301323" imgH="4142559" progId="Word.Document.12">
                  <p:embed/>
                </p:oleObj>
              </mc:Choice>
              <mc:Fallback>
                <p:oleObj name="Document" r:id="rId7" imgW="7301323" imgH="41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5241"/>
                        <a:ext cx="7301323" cy="4142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79583"/>
              </p:ext>
            </p:extLst>
          </p:nvPr>
        </p:nvGraphicFramePr>
        <p:xfrm>
          <a:off x="914400" y="685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cument" r:id="rId4" imgW="7301323" imgH="653520" progId="Word.Document.12">
                  <p:embed/>
                </p:oleObj>
              </mc:Choice>
              <mc:Fallback>
                <p:oleObj name="Document" r:id="rId4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69679"/>
              </p:ext>
            </p:extLst>
          </p:nvPr>
        </p:nvGraphicFramePr>
        <p:xfrm>
          <a:off x="914400" y="1143000"/>
          <a:ext cx="7301323" cy="404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7" imgW="7301323" imgH="4043180" progId="Word.Document.12">
                  <p:embed/>
                </p:oleObj>
              </mc:Choice>
              <mc:Fallback>
                <p:oleObj name="Document" r:id="rId7" imgW="7301323" imgH="4043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4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19034"/>
              </p:ext>
            </p:extLst>
          </p:nvPr>
        </p:nvGraphicFramePr>
        <p:xfrm>
          <a:off x="914400" y="685800"/>
          <a:ext cx="7292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4" imgW="7301323" imgH="764060" progId="Word.Document.12">
                  <p:embed/>
                </p:oleObj>
              </mc:Choice>
              <mc:Fallback>
                <p:oleObj name="Document" r:id="rId4" imgW="7301323" imgH="76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12201"/>
              </p:ext>
            </p:extLst>
          </p:nvPr>
        </p:nvGraphicFramePr>
        <p:xfrm>
          <a:off x="914400" y="1143000"/>
          <a:ext cx="7301323" cy="469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7" imgW="7301323" imgH="4696700" progId="Word.Document.12">
                  <p:embed/>
                </p:oleObj>
              </mc:Choice>
              <mc:Fallback>
                <p:oleObj name="Document" r:id="rId7" imgW="7301323" imgH="469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69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7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0220"/>
              </p:ext>
            </p:extLst>
          </p:nvPr>
        </p:nvGraphicFramePr>
        <p:xfrm>
          <a:off x="914400" y="685800"/>
          <a:ext cx="7301323" cy="5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ocument" r:id="rId4" imgW="7301323" imgH="531457" progId="Word.Document.12">
                  <p:embed/>
                </p:oleObj>
              </mc:Choice>
              <mc:Fallback>
                <p:oleObj name="Document" r:id="rId4" imgW="7301323" imgH="53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3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21396"/>
              </p:ext>
            </p:extLst>
          </p:nvPr>
        </p:nvGraphicFramePr>
        <p:xfrm>
          <a:off x="914400" y="1110033"/>
          <a:ext cx="7301323" cy="506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7" imgW="7301323" imgH="5062167" progId="Word.Document.12">
                  <p:embed/>
                </p:oleObj>
              </mc:Choice>
              <mc:Fallback>
                <p:oleObj name="Document" r:id="rId7" imgW="7301323" imgH="50621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0033"/>
                        <a:ext cx="7301323" cy="506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2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7813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08348"/>
              </p:ext>
            </p:extLst>
          </p:nvPr>
        </p:nvGraphicFramePr>
        <p:xfrm>
          <a:off x="914400" y="1132357"/>
          <a:ext cx="7301323" cy="503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7" imgW="7301323" imgH="5039843" progId="Word.Document.12">
                  <p:embed/>
                </p:oleObj>
              </mc:Choice>
              <mc:Fallback>
                <p:oleObj name="Document" r:id="rId7" imgW="7301323" imgH="5039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2357"/>
                        <a:ext cx="7301323" cy="503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0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596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67468"/>
              </p:ext>
            </p:extLst>
          </p:nvPr>
        </p:nvGraphicFramePr>
        <p:xfrm>
          <a:off x="914400" y="1143000"/>
          <a:ext cx="7875588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7" imgW="7876185" imgH="3592378" progId="Word.Document.12">
                  <p:embed/>
                </p:oleObj>
              </mc:Choice>
              <mc:Fallback>
                <p:oleObj name="Document" r:id="rId7" imgW="7876185" imgH="3592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75588" cy="357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7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3058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ocument" r:id="rId4" imgW="7301323" imgH="608871" progId="Word.Document.12">
                  <p:embed/>
                </p:oleObj>
              </mc:Choice>
              <mc:Fallback>
                <p:oleObj name="Document" r:id="rId4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83249"/>
              </p:ext>
            </p:extLst>
          </p:nvPr>
        </p:nvGraphicFramePr>
        <p:xfrm>
          <a:off x="914400" y="1131888"/>
          <a:ext cx="7737475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7" imgW="7744744" imgH="2915094" progId="Word.Document.12">
                  <p:embed/>
                </p:oleObj>
              </mc:Choice>
              <mc:Fallback>
                <p:oleObj name="Document" r:id="rId7" imgW="7744744" imgH="2915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1888"/>
                        <a:ext cx="7737475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0195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4" imgW="7301323" imgH="464845" progId="Word.Document.12">
                  <p:embed/>
                </p:oleObj>
              </mc:Choice>
              <mc:Fallback>
                <p:oleObj name="Document" r:id="rId4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5679"/>
              </p:ext>
            </p:extLst>
          </p:nvPr>
        </p:nvGraphicFramePr>
        <p:xfrm>
          <a:off x="914400" y="1143000"/>
          <a:ext cx="7301323" cy="562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7" imgW="7301323" imgH="5626750" progId="Word.Document.12">
                  <p:embed/>
                </p:oleObj>
              </mc:Choice>
              <mc:Fallback>
                <p:oleObj name="Document" r:id="rId7" imgW="7301323" imgH="5626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562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66190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40497"/>
              </p:ext>
            </p:extLst>
          </p:nvPr>
        </p:nvGraphicFramePr>
        <p:xfrm>
          <a:off x="914400" y="1131888"/>
          <a:ext cx="7589838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Document" r:id="rId7" imgW="7592850" imgH="3224751" progId="Word.Document.12">
                  <p:embed/>
                </p:oleObj>
              </mc:Choice>
              <mc:Fallback>
                <p:oleObj name="Document" r:id="rId7" imgW="7592850" imgH="32247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1888"/>
                        <a:ext cx="7589838" cy="321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4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81537"/>
              </p:ext>
            </p:extLst>
          </p:nvPr>
        </p:nvGraphicFramePr>
        <p:xfrm>
          <a:off x="914400" y="685800"/>
          <a:ext cx="7301323" cy="7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4" imgW="7301323" imgH="708610" progId="Word.Document.12">
                  <p:embed/>
                </p:oleObj>
              </mc:Choice>
              <mc:Fallback>
                <p:oleObj name="Document" r:id="rId4" imgW="7301323" imgH="708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68728"/>
              </p:ext>
            </p:extLst>
          </p:nvPr>
        </p:nvGraphicFramePr>
        <p:xfrm>
          <a:off x="914400" y="1143000"/>
          <a:ext cx="7750175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7" imgW="7740171" imgH="4935424" progId="Word.Document.12">
                  <p:embed/>
                </p:oleObj>
              </mc:Choice>
              <mc:Fallback>
                <p:oleObj name="Document" r:id="rId7" imgW="7740171" imgH="4935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50175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70098"/>
              </p:ext>
            </p:extLst>
          </p:nvPr>
        </p:nvGraphicFramePr>
        <p:xfrm>
          <a:off x="914400" y="685800"/>
          <a:ext cx="7302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4" imgW="7301323" imgH="825271" progId="Word.Document.12">
                  <p:embed/>
                </p:oleObj>
              </mc:Choice>
              <mc:Fallback>
                <p:oleObj name="Document" r:id="rId4" imgW="7301323" imgH="825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43000"/>
            <a:ext cx="2714625" cy="268275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59826"/>
              </p:ext>
            </p:extLst>
          </p:nvPr>
        </p:nvGraphicFramePr>
        <p:xfrm>
          <a:off x="914400" y="3987800"/>
          <a:ext cx="73025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8" imgW="7301323" imgH="2260494" progId="Word.Document.12">
                  <p:embed/>
                </p:oleObj>
              </mc:Choice>
              <mc:Fallback>
                <p:oleObj name="Document" r:id="rId8" imgW="7301323" imgH="2260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3987800"/>
                        <a:ext cx="73025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29371"/>
              </p:ext>
            </p:extLst>
          </p:nvPr>
        </p:nvGraphicFramePr>
        <p:xfrm>
          <a:off x="914400" y="685800"/>
          <a:ext cx="729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Document" r:id="rId4" imgW="7301323" imgH="564583" progId="Word.Document.12">
                  <p:embed/>
                </p:oleObj>
              </mc:Choice>
              <mc:Fallback>
                <p:oleObj name="Document" r:id="rId4" imgW="7301323" imgH="564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8936"/>
              </p:ext>
            </p:extLst>
          </p:nvPr>
        </p:nvGraphicFramePr>
        <p:xfrm>
          <a:off x="914400" y="1143000"/>
          <a:ext cx="7301323" cy="372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Document" r:id="rId7" imgW="7301323" imgH="3722002" progId="Word.Document.12">
                  <p:embed/>
                </p:oleObj>
              </mc:Choice>
              <mc:Fallback>
                <p:oleObj name="Document" r:id="rId7" imgW="7301323" imgH="3722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722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2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38662"/>
              </p:ext>
            </p:extLst>
          </p:nvPr>
        </p:nvGraphicFramePr>
        <p:xfrm>
          <a:off x="914400" y="685800"/>
          <a:ext cx="7301323" cy="4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Document" r:id="rId4" imgW="7301323" imgH="453683" progId="Word.Document.12">
                  <p:embed/>
                </p:oleObj>
              </mc:Choice>
              <mc:Fallback>
                <p:oleObj name="Document" r:id="rId4" imgW="7301323" imgH="45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5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4119"/>
              </p:ext>
            </p:extLst>
          </p:nvPr>
        </p:nvGraphicFramePr>
        <p:xfrm>
          <a:off x="914400" y="1116456"/>
          <a:ext cx="7301323" cy="406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" r:id="rId7" imgW="7301323" imgH="4065144" progId="Word.Document.12">
                  <p:embed/>
                </p:oleObj>
              </mc:Choice>
              <mc:Fallback>
                <p:oleObj name="Document" r:id="rId7" imgW="7301323" imgH="4065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456"/>
                        <a:ext cx="7301323" cy="406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6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01283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Document" r:id="rId4" imgW="7301323" imgH="464845" progId="Word.Document.12">
                  <p:embed/>
                </p:oleObj>
              </mc:Choice>
              <mc:Fallback>
                <p:oleObj name="Document" r:id="rId4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81872"/>
              </p:ext>
            </p:extLst>
          </p:nvPr>
        </p:nvGraphicFramePr>
        <p:xfrm>
          <a:off x="914400" y="1143000"/>
          <a:ext cx="76581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Document" r:id="rId7" imgW="7658761" imgH="5049925" progId="Word.Document.12">
                  <p:embed/>
                </p:oleObj>
              </mc:Choice>
              <mc:Fallback>
                <p:oleObj name="Document" r:id="rId7" imgW="7658761" imgH="50499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581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4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43680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Document" r:id="rId4" imgW="7301323" imgH="553421" progId="Word.Document.12">
                  <p:embed/>
                </p:oleObj>
              </mc:Choice>
              <mc:Fallback>
                <p:oleObj name="Document" r:id="rId4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03804"/>
              </p:ext>
            </p:extLst>
          </p:nvPr>
        </p:nvGraphicFramePr>
        <p:xfrm>
          <a:off x="914400" y="1116456"/>
          <a:ext cx="7301323" cy="406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Document" r:id="rId7" imgW="7301323" imgH="4065144" progId="Word.Document.12">
                  <p:embed/>
                </p:oleObj>
              </mc:Choice>
              <mc:Fallback>
                <p:oleObj name="Document" r:id="rId7" imgW="7301323" imgH="4065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456"/>
                        <a:ext cx="7301323" cy="406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8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80806"/>
              </p:ext>
            </p:extLst>
          </p:nvPr>
        </p:nvGraphicFramePr>
        <p:xfrm>
          <a:off x="914400" y="685800"/>
          <a:ext cx="730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4" imgW="7301323" imgH="887923" progId="Word.Document.12">
                  <p:embed/>
                </p:oleObj>
              </mc:Choice>
              <mc:Fallback>
                <p:oleObj name="Document" r:id="rId4" imgW="7301323" imgH="887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99470"/>
              </p:ext>
            </p:extLst>
          </p:nvPr>
        </p:nvGraphicFramePr>
        <p:xfrm>
          <a:off x="914400" y="1189037"/>
          <a:ext cx="7301323" cy="26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7" imgW="7301323" imgH="2621280" progId="Word.Document.12">
                  <p:embed/>
                </p:oleObj>
              </mc:Choice>
              <mc:Fallback>
                <p:oleObj name="Document" r:id="rId7" imgW="7301323" imgH="2621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89037"/>
                        <a:ext cx="7301323" cy="2621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74793"/>
              </p:ext>
            </p:extLst>
          </p:nvPr>
        </p:nvGraphicFramePr>
        <p:xfrm>
          <a:off x="914400" y="685800"/>
          <a:ext cx="730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7301323" imgH="887923" progId="Word.Document.12">
                  <p:embed/>
                </p:oleObj>
              </mc:Choice>
              <mc:Fallback>
                <p:oleObj name="Document" r:id="rId4" imgW="7301323" imgH="887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6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399" y="6002923"/>
            <a:ext cx="7444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Wikipedia link: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en.wikipedia.org/wiki/JavaServer_Pages_Standard_Tag_Library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78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58191"/>
              </p:ext>
            </p:extLst>
          </p:nvPr>
        </p:nvGraphicFramePr>
        <p:xfrm>
          <a:off x="914400" y="685800"/>
          <a:ext cx="7302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7301323" imgH="656040" progId="Word.Document.12">
                  <p:embed/>
                </p:oleObj>
              </mc:Choice>
              <mc:Fallback>
                <p:oleObj name="Document" r:id="rId4" imgW="7301323" imgH="656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47295"/>
              </p:ext>
            </p:extLst>
          </p:nvPr>
        </p:nvGraphicFramePr>
        <p:xfrm>
          <a:off x="914400" y="1142999"/>
          <a:ext cx="7301323" cy="351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7" imgW="7301323" imgH="3515324" progId="Word.Document.12">
                  <p:embed/>
                </p:oleObj>
              </mc:Choice>
              <mc:Fallback>
                <p:oleObj name="Document" r:id="rId7" imgW="7301323" imgH="3515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2999"/>
                        <a:ext cx="7301323" cy="351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6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50423"/>
              </p:ext>
            </p:extLst>
          </p:nvPr>
        </p:nvGraphicFramePr>
        <p:xfrm>
          <a:off x="914400" y="685800"/>
          <a:ext cx="73025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01323" imgH="591948" progId="Word.Document.12">
                  <p:embed/>
                </p:oleObj>
              </mc:Choice>
              <mc:Fallback>
                <p:oleObj name="Document" r:id="rId4" imgW="7301323" imgH="591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34241"/>
              </p:ext>
            </p:extLst>
          </p:nvPr>
        </p:nvGraphicFramePr>
        <p:xfrm>
          <a:off x="914400" y="1143000"/>
          <a:ext cx="73025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7" imgW="7301323" imgH="2046255" progId="Word.Document.12">
                  <p:embed/>
                </p:oleObj>
              </mc:Choice>
              <mc:Fallback>
                <p:oleObj name="Document" r:id="rId7" imgW="7301323" imgH="2046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239000" cy="16570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32036"/>
              </p:ext>
            </p:extLst>
          </p:nvPr>
        </p:nvGraphicFramePr>
        <p:xfrm>
          <a:off x="914400" y="685800"/>
          <a:ext cx="7302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7301323" imgH="952014" progId="Word.Document.12">
                  <p:embed/>
                </p:oleObj>
              </mc:Choice>
              <mc:Fallback>
                <p:oleObj name="Document" r:id="rId4" imgW="7301323" imgH="952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43685"/>
              </p:ext>
            </p:extLst>
          </p:nvPr>
        </p:nvGraphicFramePr>
        <p:xfrm>
          <a:off x="914400" y="1155700"/>
          <a:ext cx="73025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7" imgW="7301323" imgH="2728940" progId="Word.Document.12">
                  <p:embed/>
                </p:oleObj>
              </mc:Choice>
              <mc:Fallback>
                <p:oleObj name="Document" r:id="rId7" imgW="7301323" imgH="27289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5700"/>
                        <a:ext cx="73025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889</Words>
  <Application>Microsoft Office PowerPoint</Application>
  <PresentationFormat>On-screen Show (4:3)</PresentationFormat>
  <Paragraphs>174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57</cp:revision>
  <dcterms:created xsi:type="dcterms:W3CDTF">2010-11-30T18:46:51Z</dcterms:created>
  <dcterms:modified xsi:type="dcterms:W3CDTF">2015-07-09T18:39:56Z</dcterms:modified>
</cp:coreProperties>
</file>