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21"/>
  </p:notesMasterIdLst>
  <p:handoutMasterIdLst>
    <p:handoutMasterId r:id="rId22"/>
  </p:handout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52" autoAdjust="0"/>
  </p:normalViewPr>
  <p:slideViewPr>
    <p:cSldViewPr>
      <p:cViewPr varScale="1">
        <p:scale>
          <a:sx n="74" d="100"/>
          <a:sy n="74" d="100"/>
        </p:scale>
        <p:origin x="-67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7/23/2015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33CC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Java Servlets/JSP (3rd Ed.), C17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0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Murach's Java Servlets/JSP (3rd Ed.), C17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1.docx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8.bin"/><Relationship Id="rId7" Type="http://schemas.openxmlformats.org/officeDocument/2006/relationships/package" Target="../embeddings/Microsoft_Word_Document1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18.docx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20.bin"/><Relationship Id="rId7" Type="http://schemas.openxmlformats.org/officeDocument/2006/relationships/package" Target="../embeddings/Microsoft_Word_Document2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Document20.docx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22.bin"/><Relationship Id="rId7" Type="http://schemas.openxmlformats.org/officeDocument/2006/relationships/package" Target="../embeddings/Microsoft_Word_Document2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Document22.docx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24.bin"/><Relationship Id="rId7" Type="http://schemas.openxmlformats.org/officeDocument/2006/relationships/package" Target="../embeddings/Microsoft_Word_Document2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_Document24.docx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26.bin"/><Relationship Id="rId7" Type="http://schemas.openxmlformats.org/officeDocument/2006/relationships/package" Target="../embeddings/Microsoft_Word_Document2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Document26.docx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28.bin"/><Relationship Id="rId7" Type="http://schemas.openxmlformats.org/officeDocument/2006/relationships/package" Target="../embeddings/Microsoft_Word_Document2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28.emf"/><Relationship Id="rId4" Type="http://schemas.openxmlformats.org/officeDocument/2006/relationships/package" Target="../embeddings/Microsoft_Word_Document28.docx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30.bin"/><Relationship Id="rId7" Type="http://schemas.openxmlformats.org/officeDocument/2006/relationships/package" Target="../embeddings/Microsoft_Word_Document3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0.emf"/><Relationship Id="rId4" Type="http://schemas.openxmlformats.org/officeDocument/2006/relationships/package" Target="../embeddings/Microsoft_Word_Document30.docx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32.bin"/><Relationship Id="rId7" Type="http://schemas.openxmlformats.org/officeDocument/2006/relationships/package" Target="../embeddings/Microsoft_Word_Document3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2.emf"/><Relationship Id="rId4" Type="http://schemas.openxmlformats.org/officeDocument/2006/relationships/package" Target="../embeddings/Microsoft_Word_Document32.docx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34.bin"/><Relationship Id="rId7" Type="http://schemas.openxmlformats.org/officeDocument/2006/relationships/package" Target="../embeddings/Microsoft_Word_Document3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4.emf"/><Relationship Id="rId4" Type="http://schemas.openxmlformats.org/officeDocument/2006/relationships/package" Target="../embeddings/Microsoft_Word_Document34.docx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36.bin"/><Relationship Id="rId7" Type="http://schemas.openxmlformats.org/officeDocument/2006/relationships/package" Target="../embeddings/Microsoft_Word_Document3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36.emf"/><Relationship Id="rId4" Type="http://schemas.openxmlformats.org/officeDocument/2006/relationships/package" Target="../embeddings/Microsoft_Word_Document36.docx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2.bin"/><Relationship Id="rId7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2.docx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4.bin"/><Relationship Id="rId7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4.docx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6.bin"/><Relationship Id="rId7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6.docx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8.bin"/><Relationship Id="rId7" Type="http://schemas.openxmlformats.org/officeDocument/2006/relationships/package" Target="../embeddings/Microsoft_Word_Document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8.docx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10.bin"/><Relationship Id="rId7" Type="http://schemas.openxmlformats.org/officeDocument/2006/relationships/package" Target="../embeddings/Microsoft_Word_Document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10.doc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2.bin"/><Relationship Id="rId7" Type="http://schemas.openxmlformats.org/officeDocument/2006/relationships/package" Target="../embeddings/Microsoft_Word_Document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12.docx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4.bin"/><Relationship Id="rId7" Type="http://schemas.openxmlformats.org/officeDocument/2006/relationships/package" Target="../embeddings/Microsoft_Word_Document1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14.docx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6.bin"/><Relationship Id="rId7" Type="http://schemas.openxmlformats.org/officeDocument/2006/relationships/package" Target="../embeddings/Microsoft_Word_Document1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16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164782"/>
              </p:ext>
            </p:extLst>
          </p:nvPr>
        </p:nvGraphicFramePr>
        <p:xfrm>
          <a:off x="914400" y="1600200"/>
          <a:ext cx="7390023" cy="3139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4" imgW="7390023" imgH="3139055" progId="Word.Document.12">
                  <p:embed/>
                </p:oleObj>
              </mc:Choice>
              <mc:Fallback>
                <p:oleObj name="Document" r:id="rId4" imgW="7390023" imgH="31390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600200"/>
                        <a:ext cx="7390023" cy="3139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9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850399"/>
              </p:ext>
            </p:extLst>
          </p:nvPr>
        </p:nvGraphicFramePr>
        <p:xfrm>
          <a:off x="914400" y="685800"/>
          <a:ext cx="72929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Document" r:id="rId4" imgW="7301323" imgH="1084879" progId="Word.Document.12">
                  <p:embed/>
                </p:oleObj>
              </mc:Choice>
              <mc:Fallback>
                <p:oleObj name="Document" r:id="rId4" imgW="7301323" imgH="10848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938181"/>
              </p:ext>
            </p:extLst>
          </p:nvPr>
        </p:nvGraphicFramePr>
        <p:xfrm>
          <a:off x="914400" y="1295400"/>
          <a:ext cx="7301323" cy="2082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Document" r:id="rId7" imgW="7301323" imgH="2082261" progId="Word.Document.12">
                  <p:embed/>
                </p:oleObj>
              </mc:Choice>
              <mc:Fallback>
                <p:oleObj name="Document" r:id="rId7" imgW="7301323" imgH="20822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295400"/>
                        <a:ext cx="7301323" cy="2082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240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581578"/>
              </p:ext>
            </p:extLst>
          </p:nvPr>
        </p:nvGraphicFramePr>
        <p:xfrm>
          <a:off x="914400" y="685800"/>
          <a:ext cx="7301323" cy="664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Document" r:id="rId4" imgW="7301323" imgH="664322" progId="Word.Document.12">
                  <p:embed/>
                </p:oleObj>
              </mc:Choice>
              <mc:Fallback>
                <p:oleObj name="Document" r:id="rId4" imgW="7301323" imgH="6643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64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49413"/>
              </p:ext>
            </p:extLst>
          </p:nvPr>
        </p:nvGraphicFramePr>
        <p:xfrm>
          <a:off x="914400" y="1116330"/>
          <a:ext cx="7301323" cy="4751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Document" r:id="rId7" imgW="7301323" imgH="4751070" progId="Word.Document.12">
                  <p:embed/>
                </p:oleObj>
              </mc:Choice>
              <mc:Fallback>
                <p:oleObj name="Document" r:id="rId7" imgW="7301323" imgH="47510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16330"/>
                        <a:ext cx="7301323" cy="4751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718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956005"/>
              </p:ext>
            </p:extLst>
          </p:nvPr>
        </p:nvGraphicFramePr>
        <p:xfrm>
          <a:off x="914400" y="685800"/>
          <a:ext cx="7301323" cy="1417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Document" r:id="rId4" imgW="7301323" imgH="1417580" progId="Word.Document.12">
                  <p:embed/>
                </p:oleObj>
              </mc:Choice>
              <mc:Fallback>
                <p:oleObj name="Document" r:id="rId4" imgW="7301323" imgH="14175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1417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669059"/>
              </p:ext>
            </p:extLst>
          </p:nvPr>
        </p:nvGraphicFramePr>
        <p:xfrm>
          <a:off x="914400" y="1097648"/>
          <a:ext cx="7301323" cy="4541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Document" r:id="rId7" imgW="7301323" imgH="4541152" progId="Word.Document.12">
                  <p:embed/>
                </p:oleObj>
              </mc:Choice>
              <mc:Fallback>
                <p:oleObj name="Document" r:id="rId7" imgW="7301323" imgH="45411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97648"/>
                        <a:ext cx="7301323" cy="4541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248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519246"/>
              </p:ext>
            </p:extLst>
          </p:nvPr>
        </p:nvGraphicFramePr>
        <p:xfrm>
          <a:off x="914400" y="685800"/>
          <a:ext cx="7301323" cy="1307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Document" r:id="rId4" imgW="7301323" imgH="1307039" progId="Word.Document.12">
                  <p:embed/>
                </p:oleObj>
              </mc:Choice>
              <mc:Fallback>
                <p:oleObj name="Document" r:id="rId4" imgW="7301323" imgH="13070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1307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584237"/>
              </p:ext>
            </p:extLst>
          </p:nvPr>
        </p:nvGraphicFramePr>
        <p:xfrm>
          <a:off x="914400" y="1101760"/>
          <a:ext cx="7301323" cy="2403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Document" r:id="rId7" imgW="7301323" imgH="2403440" progId="Word.Document.12">
                  <p:embed/>
                </p:oleObj>
              </mc:Choice>
              <mc:Fallback>
                <p:oleObj name="Document" r:id="rId7" imgW="7301323" imgH="24034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01760"/>
                        <a:ext cx="7301323" cy="2403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236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940444"/>
              </p:ext>
            </p:extLst>
          </p:nvPr>
        </p:nvGraphicFramePr>
        <p:xfrm>
          <a:off x="914400" y="685800"/>
          <a:ext cx="7301323" cy="852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Document" r:id="rId4" imgW="7301323" imgH="852636" progId="Word.Document.12">
                  <p:embed/>
                </p:oleObj>
              </mc:Choice>
              <mc:Fallback>
                <p:oleObj name="Document" r:id="rId4" imgW="7301323" imgH="8526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852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637210"/>
              </p:ext>
            </p:extLst>
          </p:nvPr>
        </p:nvGraphicFramePr>
        <p:xfrm>
          <a:off x="914400" y="1114965"/>
          <a:ext cx="7301323" cy="3685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Document" r:id="rId7" imgW="7301323" imgH="3685635" progId="Word.Document.12">
                  <p:embed/>
                </p:oleObj>
              </mc:Choice>
              <mc:Fallback>
                <p:oleObj name="Document" r:id="rId7" imgW="7301323" imgH="36856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14965"/>
                        <a:ext cx="7301323" cy="3685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105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359871"/>
              </p:ext>
            </p:extLst>
          </p:nvPr>
        </p:nvGraphicFramePr>
        <p:xfrm>
          <a:off x="914400" y="685800"/>
          <a:ext cx="729297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Document" r:id="rId4" imgW="7301323" imgH="797186" progId="Word.Document.12">
                  <p:embed/>
                </p:oleObj>
              </mc:Choice>
              <mc:Fallback>
                <p:oleObj name="Document" r:id="rId4" imgW="7301323" imgH="7971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097053"/>
              </p:ext>
            </p:extLst>
          </p:nvPr>
        </p:nvGraphicFramePr>
        <p:xfrm>
          <a:off x="914400" y="1417253"/>
          <a:ext cx="7301323" cy="4297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Document" r:id="rId7" imgW="7301323" imgH="4297747" progId="Word.Document.12">
                  <p:embed/>
                </p:oleObj>
              </mc:Choice>
              <mc:Fallback>
                <p:oleObj name="Document" r:id="rId7" imgW="7301323" imgH="42977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417253"/>
                        <a:ext cx="7301323" cy="4297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753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070290"/>
              </p:ext>
            </p:extLst>
          </p:nvPr>
        </p:nvGraphicFramePr>
        <p:xfrm>
          <a:off x="914400" y="685800"/>
          <a:ext cx="7301323" cy="1041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Document" r:id="rId4" imgW="7301323" imgH="1041671" progId="Word.Document.12">
                  <p:embed/>
                </p:oleObj>
              </mc:Choice>
              <mc:Fallback>
                <p:oleObj name="Document" r:id="rId4" imgW="7301323" imgH="10416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1041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298114"/>
              </p:ext>
            </p:extLst>
          </p:nvPr>
        </p:nvGraphicFramePr>
        <p:xfrm>
          <a:off x="914400" y="1447800"/>
          <a:ext cx="7301323" cy="3998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Document" r:id="rId7" imgW="7301323" imgH="3998532" progId="Word.Document.12">
                  <p:embed/>
                </p:oleObj>
              </mc:Choice>
              <mc:Fallback>
                <p:oleObj name="Document" r:id="rId7" imgW="7301323" imgH="39985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01323" cy="3998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417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626896"/>
              </p:ext>
            </p:extLst>
          </p:nvPr>
        </p:nvGraphicFramePr>
        <p:xfrm>
          <a:off x="914400" y="685800"/>
          <a:ext cx="7301323" cy="1882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Document" r:id="rId4" imgW="7301323" imgH="1882785" progId="Word.Document.12">
                  <p:embed/>
                </p:oleObj>
              </mc:Choice>
              <mc:Fallback>
                <p:oleObj name="Document" r:id="rId4" imgW="7301323" imgH="18827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1882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397170"/>
              </p:ext>
            </p:extLst>
          </p:nvPr>
        </p:nvGraphicFramePr>
        <p:xfrm>
          <a:off x="914400" y="1447800"/>
          <a:ext cx="7420189" cy="3777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Document" r:id="rId7" imgW="7420189" imgH="3777092" progId="Word.Document.12">
                  <p:embed/>
                </p:oleObj>
              </mc:Choice>
              <mc:Fallback>
                <p:oleObj name="Document" r:id="rId7" imgW="7420189" imgH="37770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420189" cy="3777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859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030854"/>
              </p:ext>
            </p:extLst>
          </p:nvPr>
        </p:nvGraphicFramePr>
        <p:xfrm>
          <a:off x="914400" y="685800"/>
          <a:ext cx="72929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Document" r:id="rId4" imgW="7301323" imgH="586907" progId="Word.Document.12">
                  <p:embed/>
                </p:oleObj>
              </mc:Choice>
              <mc:Fallback>
                <p:oleObj name="Document" r:id="rId4" imgW="7301323" imgH="5869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809042"/>
              </p:ext>
            </p:extLst>
          </p:nvPr>
        </p:nvGraphicFramePr>
        <p:xfrm>
          <a:off x="914400" y="1084544"/>
          <a:ext cx="7301323" cy="4020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Document" r:id="rId7" imgW="7301323" imgH="4020856" progId="Word.Document.12">
                  <p:embed/>
                </p:oleObj>
              </mc:Choice>
              <mc:Fallback>
                <p:oleObj name="Document" r:id="rId7" imgW="7301323" imgH="40208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84544"/>
                        <a:ext cx="7301323" cy="4020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923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096000"/>
            <a:ext cx="19812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Murach's Java Servlets/JSP (3rd Ed.), C17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140190"/>
              </p:ext>
            </p:extLst>
          </p:nvPr>
        </p:nvGraphicFramePr>
        <p:xfrm>
          <a:off x="914400" y="685800"/>
          <a:ext cx="7483592" cy="1472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Document" r:id="rId4" imgW="7483592" imgH="1472670" progId="Word.Document.12">
                  <p:embed/>
                </p:oleObj>
              </mc:Choice>
              <mc:Fallback>
                <p:oleObj name="Document" r:id="rId4" imgW="7483592" imgH="14726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483592" cy="1472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106416"/>
              </p:ext>
            </p:extLst>
          </p:nvPr>
        </p:nvGraphicFramePr>
        <p:xfrm>
          <a:off x="914400" y="1447800"/>
          <a:ext cx="7280389" cy="4430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Document" r:id="rId7" imgW="7280389" imgH="4430611" progId="Word.Document.12">
                  <p:embed/>
                </p:oleObj>
              </mc:Choice>
              <mc:Fallback>
                <p:oleObj name="Document" r:id="rId7" imgW="7280389" imgH="44306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280389" cy="4430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0028" y="5530316"/>
            <a:ext cx="8142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AJK note: put a preliminary check on the browser side (JavaScript) to filter out gross errors before sending to the server.  More </a:t>
            </a:r>
            <a:r>
              <a:rPr lang="en-US" sz="1600" dirty="0" err="1" smtClean="0">
                <a:solidFill>
                  <a:srgbClr val="FF0000"/>
                </a:solidFill>
              </a:rPr>
              <a:t>indepth</a:t>
            </a:r>
            <a:r>
              <a:rPr lang="en-US" sz="1600" dirty="0" smtClean="0">
                <a:solidFill>
                  <a:srgbClr val="FF0000"/>
                </a:solidFill>
              </a:rPr>
              <a:t> checks can then be done on the </a:t>
            </a:r>
            <a:r>
              <a:rPr lang="en-US" sz="1600" dirty="0" err="1" smtClean="0">
                <a:solidFill>
                  <a:srgbClr val="FF0000"/>
                </a:solidFill>
              </a:rPr>
              <a:t>serverl</a:t>
            </a:r>
            <a:r>
              <a:rPr lang="en-US" sz="1600" dirty="0" smtClean="0">
                <a:solidFill>
                  <a:srgbClr val="FF0000"/>
                </a:solidFill>
              </a:rPr>
              <a:t>.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29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07356"/>
              </p:ext>
            </p:extLst>
          </p:nvPr>
        </p:nvGraphicFramePr>
        <p:xfrm>
          <a:off x="914400" y="685800"/>
          <a:ext cx="7301323" cy="733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Document" r:id="rId4" imgW="7301323" imgH="733094" progId="Word.Document.12">
                  <p:embed/>
                </p:oleObj>
              </mc:Choice>
              <mc:Fallback>
                <p:oleObj name="Document" r:id="rId4" imgW="7301323" imgH="7330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33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589334"/>
              </p:ext>
            </p:extLst>
          </p:nvPr>
        </p:nvGraphicFramePr>
        <p:xfrm>
          <a:off x="914400" y="1089024"/>
          <a:ext cx="7428899" cy="4883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Document" r:id="rId7" imgW="7428899" imgH="4883574" progId="Word.Document.12">
                  <p:embed/>
                </p:oleObj>
              </mc:Choice>
              <mc:Fallback>
                <p:oleObj name="Document" r:id="rId7" imgW="7428899" imgH="48835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89024"/>
                        <a:ext cx="7428899" cy="48835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358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647321"/>
              </p:ext>
            </p:extLst>
          </p:nvPr>
        </p:nvGraphicFramePr>
        <p:xfrm>
          <a:off x="914400" y="685800"/>
          <a:ext cx="7301323" cy="700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Document" r:id="rId4" imgW="7301323" imgH="700328" progId="Word.Document.12">
                  <p:embed/>
                </p:oleObj>
              </mc:Choice>
              <mc:Fallback>
                <p:oleObj name="Document" r:id="rId4" imgW="7301323" imgH="7003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00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717740"/>
              </p:ext>
            </p:extLst>
          </p:nvPr>
        </p:nvGraphicFramePr>
        <p:xfrm>
          <a:off x="914400" y="1080483"/>
          <a:ext cx="7301323" cy="3262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Document" r:id="rId7" imgW="7301323" imgH="3262917" progId="Word.Document.12">
                  <p:embed/>
                </p:oleObj>
              </mc:Choice>
              <mc:Fallback>
                <p:oleObj name="Document" r:id="rId7" imgW="7301323" imgH="32629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80483"/>
                        <a:ext cx="7301323" cy="3262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835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215920"/>
              </p:ext>
            </p:extLst>
          </p:nvPr>
        </p:nvGraphicFramePr>
        <p:xfrm>
          <a:off x="914400" y="685800"/>
          <a:ext cx="7301323" cy="645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Document" r:id="rId4" imgW="7301323" imgH="645958" progId="Word.Document.12">
                  <p:embed/>
                </p:oleObj>
              </mc:Choice>
              <mc:Fallback>
                <p:oleObj name="Document" r:id="rId4" imgW="7301323" imgH="6459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45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349147"/>
              </p:ext>
            </p:extLst>
          </p:nvPr>
        </p:nvGraphicFramePr>
        <p:xfrm>
          <a:off x="914400" y="1077878"/>
          <a:ext cx="7301323" cy="3722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Document" r:id="rId7" imgW="7301323" imgH="3723442" progId="Word.Document.12">
                  <p:embed/>
                </p:oleObj>
              </mc:Choice>
              <mc:Fallback>
                <p:oleObj name="Document" r:id="rId7" imgW="7301323" imgH="37234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77878"/>
                        <a:ext cx="7301323" cy="3722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984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420304"/>
              </p:ext>
            </p:extLst>
          </p:nvPr>
        </p:nvGraphicFramePr>
        <p:xfrm>
          <a:off x="914400" y="685800"/>
          <a:ext cx="7301323" cy="708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Document" r:id="rId4" imgW="7301323" imgH="708610" progId="Word.Document.12">
                  <p:embed/>
                </p:oleObj>
              </mc:Choice>
              <mc:Fallback>
                <p:oleObj name="Document" r:id="rId4" imgW="7301323" imgH="7086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08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451384"/>
              </p:ext>
            </p:extLst>
          </p:nvPr>
        </p:nvGraphicFramePr>
        <p:xfrm>
          <a:off x="914400" y="1086754"/>
          <a:ext cx="7301323" cy="4399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Document" r:id="rId7" imgW="7301323" imgH="4399646" progId="Word.Document.12">
                  <p:embed/>
                </p:oleObj>
              </mc:Choice>
              <mc:Fallback>
                <p:oleObj name="Document" r:id="rId7" imgW="7301323" imgH="43996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86754"/>
                        <a:ext cx="7301323" cy="4399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405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374861"/>
              </p:ext>
            </p:extLst>
          </p:nvPr>
        </p:nvGraphicFramePr>
        <p:xfrm>
          <a:off x="914400" y="685800"/>
          <a:ext cx="7301323" cy="697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Document" r:id="rId4" imgW="7301323" imgH="697448" progId="Word.Document.12">
                  <p:embed/>
                </p:oleObj>
              </mc:Choice>
              <mc:Fallback>
                <p:oleObj name="Document" r:id="rId4" imgW="7301323" imgH="6974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97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954652"/>
              </p:ext>
            </p:extLst>
          </p:nvPr>
        </p:nvGraphicFramePr>
        <p:xfrm>
          <a:off x="914400" y="1153166"/>
          <a:ext cx="7301323" cy="2809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Document" r:id="rId7" imgW="7301323" imgH="2809234" progId="Word.Document.12">
                  <p:embed/>
                </p:oleObj>
              </mc:Choice>
              <mc:Fallback>
                <p:oleObj name="Document" r:id="rId7" imgW="7301323" imgH="28092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53166"/>
                        <a:ext cx="7301323" cy="2809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600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244398"/>
              </p:ext>
            </p:extLst>
          </p:nvPr>
        </p:nvGraphicFramePr>
        <p:xfrm>
          <a:off x="914400" y="685800"/>
          <a:ext cx="729297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Document" r:id="rId4" imgW="7301323" imgH="786024" progId="Word.Document.12">
                  <p:embed/>
                </p:oleObj>
              </mc:Choice>
              <mc:Fallback>
                <p:oleObj name="Document" r:id="rId4" imgW="7301323" imgH="7860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82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745168"/>
              </p:ext>
            </p:extLst>
          </p:nvPr>
        </p:nvGraphicFramePr>
        <p:xfrm>
          <a:off x="914400" y="1066800"/>
          <a:ext cx="7301323" cy="4043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Document" r:id="rId7" imgW="7301323" imgH="4043180" progId="Word.Document.12">
                  <p:embed/>
                </p:oleObj>
              </mc:Choice>
              <mc:Fallback>
                <p:oleObj name="Document" r:id="rId7" imgW="7301323" imgH="40431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4043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442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213986"/>
              </p:ext>
            </p:extLst>
          </p:nvPr>
        </p:nvGraphicFramePr>
        <p:xfrm>
          <a:off x="914400" y="685800"/>
          <a:ext cx="7301323" cy="708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Document" r:id="rId4" imgW="7301323" imgH="708610" progId="Word.Document.12">
                  <p:embed/>
                </p:oleObj>
              </mc:Choice>
              <mc:Fallback>
                <p:oleObj name="Document" r:id="rId4" imgW="7301323" imgH="7086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08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849303"/>
              </p:ext>
            </p:extLst>
          </p:nvPr>
        </p:nvGraphicFramePr>
        <p:xfrm>
          <a:off x="914400" y="1147522"/>
          <a:ext cx="7301323" cy="4796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Document" r:id="rId7" imgW="7301323" imgH="4796078" progId="Word.Document.12">
                  <p:embed/>
                </p:oleObj>
              </mc:Choice>
              <mc:Fallback>
                <p:oleObj name="Document" r:id="rId7" imgW="7301323" imgH="47960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7522"/>
                        <a:ext cx="7301323" cy="47960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610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220721"/>
              </p:ext>
            </p:extLst>
          </p:nvPr>
        </p:nvGraphicFramePr>
        <p:xfrm>
          <a:off x="914400" y="685800"/>
          <a:ext cx="72929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Document" r:id="rId4" imgW="7301323" imgH="775222" progId="Word.Document.12">
                  <p:embed/>
                </p:oleObj>
              </mc:Choice>
              <mc:Fallback>
                <p:oleObj name="Document" r:id="rId4" imgW="7301323" imgH="7752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286262"/>
              </p:ext>
            </p:extLst>
          </p:nvPr>
        </p:nvGraphicFramePr>
        <p:xfrm>
          <a:off x="914400" y="1068388"/>
          <a:ext cx="7524436" cy="5128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Document" r:id="rId7" imgW="7524436" imgH="5128779" progId="Word.Document.12">
                  <p:embed/>
                </p:oleObj>
              </mc:Choice>
              <mc:Fallback>
                <p:oleObj name="Document" r:id="rId7" imgW="7524436" imgH="51287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68388"/>
                        <a:ext cx="7524436" cy="5128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29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with title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</TotalTime>
  <Words>416</Words>
  <Application>Microsoft Office PowerPoint</Application>
  <PresentationFormat>On-screen Show (4:3)</PresentationFormat>
  <Paragraphs>77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Slide with title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Mike Murach &amp; Associates,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test</cp:lastModifiedBy>
  <cp:revision>52</cp:revision>
  <dcterms:created xsi:type="dcterms:W3CDTF">2010-11-30T18:46:51Z</dcterms:created>
  <dcterms:modified xsi:type="dcterms:W3CDTF">2015-07-23T16:49:33Z</dcterms:modified>
</cp:coreProperties>
</file>