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7/24/2015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0.docx"/><Relationship Id="rId9" Type="http://schemas.openxmlformats.org/officeDocument/2006/relationships/hyperlink" Target="https://docs.oracle.com/javaee/6/api/javax/servlet/ServletContextAttributeListener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4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6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8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30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2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6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8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cs.oracle.com/javaee/6/api/javax/servlet/ServletContextListener.html" TargetMode="External"/><Relationship Id="rId3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72394"/>
              </p:ext>
            </p:extLst>
          </p:nvPr>
        </p:nvGraphicFramePr>
        <p:xfrm>
          <a:off x="914400" y="1600200"/>
          <a:ext cx="7390023" cy="273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390023" imgH="2738301" progId="Word.Document.12">
                  <p:embed/>
                </p:oleObj>
              </mc:Choice>
              <mc:Fallback>
                <p:oleObj name="Document" r:id="rId4" imgW="7390023" imgH="27383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738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534988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7301323" imgH="608871" progId="Word.Document.12">
                  <p:embed/>
                </p:oleObj>
              </mc:Choice>
              <mc:Fallback>
                <p:oleObj name="Document" r:id="rId4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56391"/>
              </p:ext>
            </p:extLst>
          </p:nvPr>
        </p:nvGraphicFramePr>
        <p:xfrm>
          <a:off x="914400" y="1066800"/>
          <a:ext cx="7301323" cy="137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7" imgW="7301323" imgH="1372931" progId="Word.Document.12">
                  <p:embed/>
                </p:oleObj>
              </mc:Choice>
              <mc:Fallback>
                <p:oleObj name="Document" r:id="rId7" imgW="7301323" imgH="1372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1372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1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448139"/>
              </p:ext>
            </p:extLst>
          </p:nvPr>
        </p:nvGraphicFramePr>
        <p:xfrm>
          <a:off x="914400" y="685800"/>
          <a:ext cx="729297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7301323" imgH="1118365" progId="Word.Document.12">
                  <p:embed/>
                </p:oleObj>
              </mc:Choice>
              <mc:Fallback>
                <p:oleObj name="Document" r:id="rId4" imgW="7301323" imgH="1118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12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14997"/>
              </p:ext>
            </p:extLst>
          </p:nvPr>
        </p:nvGraphicFramePr>
        <p:xfrm>
          <a:off x="914400" y="1112930"/>
          <a:ext cx="7377498" cy="300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7" imgW="7377498" imgH="3001870" progId="Word.Document.12">
                  <p:embed/>
                </p:oleObj>
              </mc:Choice>
              <mc:Fallback>
                <p:oleObj name="Document" r:id="rId7" imgW="7377498" imgH="3001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2930"/>
                        <a:ext cx="7377498" cy="300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257800"/>
            <a:ext cx="831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linkClick r:id="rId9"/>
              </a:rPr>
              <a:t>https://</a:t>
            </a:r>
            <a:r>
              <a:rPr lang="en-US" sz="1800" dirty="0" smtClean="0">
                <a:solidFill>
                  <a:srgbClr val="FF0000"/>
                </a:solidFill>
                <a:hlinkClick r:id="rId9"/>
              </a:rPr>
              <a:t>docs.oracle.com/javaee/6/api/javax/servlet/ServletContextAttributeListener.html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39690"/>
              </p:ext>
            </p:extLst>
          </p:nvPr>
        </p:nvGraphicFramePr>
        <p:xfrm>
          <a:off x="914400" y="685800"/>
          <a:ext cx="7301323" cy="87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7301323" imgH="874960" progId="Word.Document.12">
                  <p:embed/>
                </p:oleObj>
              </mc:Choice>
              <mc:Fallback>
                <p:oleObj name="Document" r:id="rId4" imgW="7301323" imgH="874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7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16619"/>
              </p:ext>
            </p:extLst>
          </p:nvPr>
        </p:nvGraphicFramePr>
        <p:xfrm>
          <a:off x="914400" y="1117134"/>
          <a:ext cx="7377498" cy="429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7" imgW="7377498" imgH="4293066" progId="Word.Document.12">
                  <p:embed/>
                </p:oleObj>
              </mc:Choice>
              <mc:Fallback>
                <p:oleObj name="Document" r:id="rId7" imgW="7377498" imgH="4293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7134"/>
                        <a:ext cx="7377498" cy="429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8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25845"/>
              </p:ext>
            </p:extLst>
          </p:nvPr>
        </p:nvGraphicFramePr>
        <p:xfrm>
          <a:off x="914400" y="685800"/>
          <a:ext cx="7301323" cy="87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7301323" imgH="874960" progId="Word.Document.12">
                  <p:embed/>
                </p:oleObj>
              </mc:Choice>
              <mc:Fallback>
                <p:oleObj name="Document" r:id="rId4" imgW="7301323" imgH="874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7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9064"/>
              </p:ext>
            </p:extLst>
          </p:nvPr>
        </p:nvGraphicFramePr>
        <p:xfrm>
          <a:off x="914400" y="1096551"/>
          <a:ext cx="7377498" cy="3323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7" imgW="7377498" imgH="3323049" progId="Word.Document.12">
                  <p:embed/>
                </p:oleObj>
              </mc:Choice>
              <mc:Fallback>
                <p:oleObj name="Document" r:id="rId7" imgW="7377498" imgH="3323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6551"/>
                        <a:ext cx="7377498" cy="3323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9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62697"/>
              </p:ext>
            </p:extLst>
          </p:nvPr>
        </p:nvGraphicFramePr>
        <p:xfrm>
          <a:off x="914400" y="685800"/>
          <a:ext cx="72929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7301323" imgH="1173815" progId="Word.Document.12">
                  <p:embed/>
                </p:oleObj>
              </mc:Choice>
              <mc:Fallback>
                <p:oleObj name="Document" r:id="rId4" imgW="7301323" imgH="1173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562110"/>
              </p:ext>
            </p:extLst>
          </p:nvPr>
        </p:nvGraphicFramePr>
        <p:xfrm>
          <a:off x="914400" y="1066800"/>
          <a:ext cx="7301323" cy="300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7" imgW="7301323" imgH="3001870" progId="Word.Document.12">
                  <p:embed/>
                </p:oleObj>
              </mc:Choice>
              <mc:Fallback>
                <p:oleObj name="Document" r:id="rId7" imgW="7301323" imgH="3001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00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97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698602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841474" progId="Word.Document.12">
                  <p:embed/>
                </p:oleObj>
              </mc:Choice>
              <mc:Fallback>
                <p:oleObj name="Document" r:id="rId4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40343"/>
              </p:ext>
            </p:extLst>
          </p:nvPr>
        </p:nvGraphicFramePr>
        <p:xfrm>
          <a:off x="914400" y="1101291"/>
          <a:ext cx="7301323" cy="430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7" imgW="7301323" imgH="4308909" progId="Word.Document.12">
                  <p:embed/>
                </p:oleObj>
              </mc:Choice>
              <mc:Fallback>
                <p:oleObj name="Document" r:id="rId7" imgW="7301323" imgH="43089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1291"/>
                        <a:ext cx="7301323" cy="4308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3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69493"/>
              </p:ext>
            </p:extLst>
          </p:nvPr>
        </p:nvGraphicFramePr>
        <p:xfrm>
          <a:off x="914400" y="685800"/>
          <a:ext cx="72929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1173815" progId="Word.Document.12">
                  <p:embed/>
                </p:oleObj>
              </mc:Choice>
              <mc:Fallback>
                <p:oleObj name="Document" r:id="rId4" imgW="7301323" imgH="1173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823107"/>
              </p:ext>
            </p:extLst>
          </p:nvPr>
        </p:nvGraphicFramePr>
        <p:xfrm>
          <a:off x="914400" y="1066800"/>
          <a:ext cx="7301323" cy="263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7" imgW="7301323" imgH="2636403" progId="Word.Document.12">
                  <p:embed/>
                </p:oleObj>
              </mc:Choice>
              <mc:Fallback>
                <p:oleObj name="Document" r:id="rId7" imgW="7301323" imgH="26364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63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6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906958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378893"/>
              </p:ext>
            </p:extLst>
          </p:nvPr>
        </p:nvGraphicFramePr>
        <p:xfrm>
          <a:off x="914400" y="1139825"/>
          <a:ext cx="72929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7" imgW="7301323" imgH="1151491" progId="Word.Document.12">
                  <p:embed/>
                </p:oleObj>
              </mc:Choice>
              <mc:Fallback>
                <p:oleObj name="Document" r:id="rId7" imgW="7301323" imgH="11514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29297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2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46849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4" imgW="7301323" imgH="664322" progId="Word.Document.12">
                  <p:embed/>
                </p:oleObj>
              </mc:Choice>
              <mc:Fallback>
                <p:oleObj name="Document" r:id="rId4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80920"/>
              </p:ext>
            </p:extLst>
          </p:nvPr>
        </p:nvGraphicFramePr>
        <p:xfrm>
          <a:off x="914400" y="1138302"/>
          <a:ext cx="7539835" cy="5338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7" imgW="7539835" imgH="5338698" progId="Word.Document.12">
                  <p:embed/>
                </p:oleObj>
              </mc:Choice>
              <mc:Fallback>
                <p:oleObj name="Document" r:id="rId7" imgW="7539835" imgH="5338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8302"/>
                        <a:ext cx="7539835" cy="5338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5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091291"/>
              </p:ext>
            </p:extLst>
          </p:nvPr>
        </p:nvGraphicFramePr>
        <p:xfrm>
          <a:off x="914400" y="685800"/>
          <a:ext cx="7301323" cy="8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7301323" imgH="885762" progId="Word.Document.12">
                  <p:embed/>
                </p:oleObj>
              </mc:Choice>
              <mc:Fallback>
                <p:oleObj name="Document" r:id="rId4" imgW="7301323" imgH="885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50163"/>
              </p:ext>
            </p:extLst>
          </p:nvPr>
        </p:nvGraphicFramePr>
        <p:xfrm>
          <a:off x="914400" y="1127676"/>
          <a:ext cx="7377498" cy="504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7" imgW="7377498" imgH="5044524" progId="Word.Document.12">
                  <p:embed/>
                </p:oleObj>
              </mc:Choice>
              <mc:Fallback>
                <p:oleObj name="Document" r:id="rId7" imgW="7377498" imgH="5044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7676"/>
                        <a:ext cx="7377498" cy="504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5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58768"/>
              </p:ext>
            </p:extLst>
          </p:nvPr>
        </p:nvGraphicFramePr>
        <p:xfrm>
          <a:off x="914400" y="685800"/>
          <a:ext cx="7301323" cy="89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7301323" imgH="897644" progId="Word.Document.12">
                  <p:embed/>
                </p:oleObj>
              </mc:Choice>
              <mc:Fallback>
                <p:oleObj name="Document" r:id="rId4" imgW="7301323" imgH="897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9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807673"/>
              </p:ext>
            </p:extLst>
          </p:nvPr>
        </p:nvGraphicFramePr>
        <p:xfrm>
          <a:off x="914400" y="1117234"/>
          <a:ext cx="7301323" cy="177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7" imgW="7301323" imgH="1778366" progId="Word.Document.12">
                  <p:embed/>
                </p:oleObj>
              </mc:Choice>
              <mc:Fallback>
                <p:oleObj name="Document" r:id="rId7" imgW="7301323" imgH="1778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7234"/>
                        <a:ext cx="7301323" cy="1778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6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893389"/>
              </p:ext>
            </p:extLst>
          </p:nvPr>
        </p:nvGraphicFramePr>
        <p:xfrm>
          <a:off x="914400" y="685800"/>
          <a:ext cx="72929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" r:id="rId4" imgW="7301323" imgH="719412" progId="Word.Document.12">
                  <p:embed/>
                </p:oleObj>
              </mc:Choice>
              <mc:Fallback>
                <p:oleObj name="Document" r:id="rId4" imgW="7301323" imgH="71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88305"/>
              </p:ext>
            </p:extLst>
          </p:nvPr>
        </p:nvGraphicFramePr>
        <p:xfrm>
          <a:off x="914400" y="1066800"/>
          <a:ext cx="7377498" cy="504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7" imgW="7377498" imgH="5044524" progId="Word.Document.12">
                  <p:embed/>
                </p:oleObj>
              </mc:Choice>
              <mc:Fallback>
                <p:oleObj name="Document" r:id="rId7" imgW="7377498" imgH="50445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5044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2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01299"/>
              </p:ext>
            </p:extLst>
          </p:nvPr>
        </p:nvGraphicFramePr>
        <p:xfrm>
          <a:off x="914400" y="685800"/>
          <a:ext cx="7301323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4" imgW="7301323" imgH="733094" progId="Word.Document.12">
                  <p:embed/>
                </p:oleObj>
              </mc:Choice>
              <mc:Fallback>
                <p:oleObj name="Document" r:id="rId4" imgW="7301323" imgH="733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68054"/>
              </p:ext>
            </p:extLst>
          </p:nvPr>
        </p:nvGraphicFramePr>
        <p:xfrm>
          <a:off x="914400" y="1143000"/>
          <a:ext cx="7568115" cy="491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6" imgW="7574336" imgH="4913564" progId="Word.Document.12">
                  <p:embed/>
                </p:oleObj>
              </mc:Choice>
              <mc:Fallback>
                <p:oleObj name="Document" r:id="rId6" imgW="7574336" imgH="49135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8115" cy="491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580" y="5839704"/>
            <a:ext cx="816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docs.oracle.com/javaee/6/api/javax/servlet/ServletContextListener.html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2192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Override all methods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934200" y="1676400"/>
            <a:ext cx="228759" cy="9144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2"/>
          </p:cNvCxnSpPr>
          <p:nvPr/>
        </p:nvCxnSpPr>
        <p:spPr bwMode="auto">
          <a:xfrm flipH="1">
            <a:off x="6705600" y="1588532"/>
            <a:ext cx="457359" cy="115466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2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587372"/>
              </p:ext>
            </p:extLst>
          </p:nvPr>
        </p:nvGraphicFramePr>
        <p:xfrm>
          <a:off x="914400" y="685800"/>
          <a:ext cx="7301323" cy="58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7301323" imgH="580066" progId="Word.Document.12">
                  <p:embed/>
                </p:oleObj>
              </mc:Choice>
              <mc:Fallback>
                <p:oleObj name="Document" r:id="rId4" imgW="7301323" imgH="580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8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536882"/>
              </p:ext>
            </p:extLst>
          </p:nvPr>
        </p:nvGraphicFramePr>
        <p:xfrm>
          <a:off x="914400" y="1107714"/>
          <a:ext cx="7880540" cy="331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7" imgW="7880540" imgH="3311886" progId="Word.Document.12">
                  <p:embed/>
                </p:oleObj>
              </mc:Choice>
              <mc:Fallback>
                <p:oleObj name="Document" r:id="rId7" imgW="7880540" imgH="3311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7714"/>
                        <a:ext cx="7880540" cy="331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6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64124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4" imgW="7301323" imgH="509493" progId="Word.Document.12">
                  <p:embed/>
                </p:oleObj>
              </mc:Choice>
              <mc:Fallback>
                <p:oleObj name="Document" r:id="rId4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31500"/>
              </p:ext>
            </p:extLst>
          </p:nvPr>
        </p:nvGraphicFramePr>
        <p:xfrm>
          <a:off x="914400" y="1150461"/>
          <a:ext cx="7301323" cy="250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7" imgW="7301323" imgH="2507139" progId="Word.Document.12">
                  <p:embed/>
                </p:oleObj>
              </mc:Choice>
              <mc:Fallback>
                <p:oleObj name="Document" r:id="rId7" imgW="7301323" imgH="25071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0461"/>
                        <a:ext cx="7301323" cy="250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27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64139"/>
              </p:ext>
            </p:extLst>
          </p:nvPr>
        </p:nvGraphicFramePr>
        <p:xfrm>
          <a:off x="914400" y="685800"/>
          <a:ext cx="7292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7301323" imgH="786024" progId="Word.Document.12">
                  <p:embed/>
                </p:oleObj>
              </mc:Choice>
              <mc:Fallback>
                <p:oleObj name="Document" r:id="rId4" imgW="7301323" imgH="78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529396"/>
              </p:ext>
            </p:extLst>
          </p:nvPr>
        </p:nvGraphicFramePr>
        <p:xfrm>
          <a:off x="914400" y="1143000"/>
          <a:ext cx="7716530" cy="491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7" imgW="7716530" imgH="4918141" progId="Word.Document.12">
                  <p:embed/>
                </p:oleObj>
              </mc:Choice>
              <mc:Fallback>
                <p:oleObj name="Document" r:id="rId7" imgW="7716530" imgH="4918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16530" cy="491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5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542764"/>
              </p:ext>
            </p:extLst>
          </p:nvPr>
        </p:nvGraphicFramePr>
        <p:xfrm>
          <a:off x="914400" y="685800"/>
          <a:ext cx="72929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7301323" imgH="808348" progId="Word.Document.12">
                  <p:embed/>
                </p:oleObj>
              </mc:Choice>
              <mc:Fallback>
                <p:oleObj name="Document" r:id="rId4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48826"/>
              </p:ext>
            </p:extLst>
          </p:nvPr>
        </p:nvGraphicFramePr>
        <p:xfrm>
          <a:off x="914400" y="1097657"/>
          <a:ext cx="8111401" cy="515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7" imgW="8111401" imgH="5150743" progId="Word.Document.12">
                  <p:embed/>
                </p:oleObj>
              </mc:Choice>
              <mc:Fallback>
                <p:oleObj name="Document" r:id="rId7" imgW="8111401" imgH="51507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7657"/>
                        <a:ext cx="8111401" cy="515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1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756863"/>
              </p:ext>
            </p:extLst>
          </p:nvPr>
        </p:nvGraphicFramePr>
        <p:xfrm>
          <a:off x="914400" y="685800"/>
          <a:ext cx="729297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7301323" imgH="974338" progId="Word.Document.12">
                  <p:embed/>
                </p:oleObj>
              </mc:Choice>
              <mc:Fallback>
                <p:oleObj name="Document" r:id="rId4" imgW="7301323" imgH="9743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42835"/>
              </p:ext>
            </p:extLst>
          </p:nvPr>
        </p:nvGraphicFramePr>
        <p:xfrm>
          <a:off x="914400" y="1066800"/>
          <a:ext cx="7301323" cy="379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7" imgW="7301323" imgH="3799416" progId="Word.Document.12">
                  <p:embed/>
                </p:oleObj>
              </mc:Choice>
              <mc:Fallback>
                <p:oleObj name="Document" r:id="rId7" imgW="7301323" imgH="3799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79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9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41014"/>
              </p:ext>
            </p:extLst>
          </p:nvPr>
        </p:nvGraphicFramePr>
        <p:xfrm>
          <a:off x="914400" y="685800"/>
          <a:ext cx="72929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4" imgW="7301323" imgH="808348" progId="Word.Document.12">
                  <p:embed/>
                </p:oleObj>
              </mc:Choice>
              <mc:Fallback>
                <p:oleObj name="Document" r:id="rId4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644159"/>
              </p:ext>
            </p:extLst>
          </p:nvPr>
        </p:nvGraphicFramePr>
        <p:xfrm>
          <a:off x="914400" y="1123983"/>
          <a:ext cx="7301323" cy="4895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7" imgW="7301323" imgH="4895817" progId="Word.Document.12">
                  <p:embed/>
                </p:oleObj>
              </mc:Choice>
              <mc:Fallback>
                <p:oleObj name="Document" r:id="rId7" imgW="7301323" imgH="48958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983"/>
                        <a:ext cx="7301323" cy="4895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9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409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55</cp:revision>
  <dcterms:created xsi:type="dcterms:W3CDTF">2010-11-30T18:46:51Z</dcterms:created>
  <dcterms:modified xsi:type="dcterms:W3CDTF">2015-07-24T17:06:13Z</dcterms:modified>
</cp:coreProperties>
</file>