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31"/>
  </p:notesMasterIdLst>
  <p:handoutMasterIdLst>
    <p:handoutMasterId r:id="rId32"/>
  </p:handout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52" autoAdjust="0"/>
  </p:normalViewPr>
  <p:slideViewPr>
    <p:cSldViewPr>
      <p:cViewPr varScale="1">
        <p:scale>
          <a:sx n="74" d="100"/>
          <a:sy n="74" d="100"/>
        </p:scale>
        <p:origin x="-67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7/24/2015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33CC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Java Servlets/JSP (3rd Ed.), C20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0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Murach's Java Servlets/JSP (3rd Ed.), C20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Word_Document18.docx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Word_Document20.docx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3.emf"/><Relationship Id="rId5" Type="http://schemas.openxmlformats.org/officeDocument/2006/relationships/package" Target="../embeddings/Microsoft_Word_Document22.docx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5.emf"/><Relationship Id="rId5" Type="http://schemas.openxmlformats.org/officeDocument/2006/relationships/package" Target="../embeddings/Microsoft_Word_Document24.docx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7.emf"/><Relationship Id="rId5" Type="http://schemas.openxmlformats.org/officeDocument/2006/relationships/package" Target="../embeddings/Microsoft_Word_Document26.docx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9.emf"/><Relationship Id="rId5" Type="http://schemas.openxmlformats.org/officeDocument/2006/relationships/package" Target="../embeddings/Microsoft_Word_Document28.docx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1.emf"/><Relationship Id="rId5" Type="http://schemas.openxmlformats.org/officeDocument/2006/relationships/package" Target="../embeddings/Microsoft_Word_Document30.docx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3.emf"/><Relationship Id="rId5" Type="http://schemas.openxmlformats.org/officeDocument/2006/relationships/package" Target="../embeddings/Microsoft_Word_Document32.docx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5.emf"/><Relationship Id="rId5" Type="http://schemas.openxmlformats.org/officeDocument/2006/relationships/package" Target="../embeddings/Microsoft_Word_Document34.docx"/><Relationship Id="rId4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7.emf"/><Relationship Id="rId5" Type="http://schemas.openxmlformats.org/officeDocument/2006/relationships/package" Target="../embeddings/Microsoft_Word_Document36.docx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Word_Document3.docx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9.emf"/><Relationship Id="rId5" Type="http://schemas.openxmlformats.org/officeDocument/2006/relationships/package" Target="../embeddings/Microsoft_Word_Document38.docx"/><Relationship Id="rId4" Type="http://schemas.openxmlformats.org/officeDocument/2006/relationships/image" Target="../media/image3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1.emf"/><Relationship Id="rId5" Type="http://schemas.openxmlformats.org/officeDocument/2006/relationships/package" Target="../embeddings/Microsoft_Word_Document40.docx"/><Relationship Id="rId4" Type="http://schemas.openxmlformats.org/officeDocument/2006/relationships/image" Target="../media/image4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3.emf"/><Relationship Id="rId5" Type="http://schemas.openxmlformats.org/officeDocument/2006/relationships/package" Target="../embeddings/Microsoft_Word_Document42.docx"/><Relationship Id="rId4" Type="http://schemas.openxmlformats.org/officeDocument/2006/relationships/image" Target="../media/image4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5.emf"/><Relationship Id="rId5" Type="http://schemas.openxmlformats.org/officeDocument/2006/relationships/package" Target="../embeddings/Microsoft_Word_Document44.docx"/><Relationship Id="rId4" Type="http://schemas.openxmlformats.org/officeDocument/2006/relationships/image" Target="../media/image4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7.emf"/><Relationship Id="rId5" Type="http://schemas.openxmlformats.org/officeDocument/2006/relationships/package" Target="../embeddings/Microsoft_Word_Document46.docx"/><Relationship Id="rId4" Type="http://schemas.openxmlformats.org/officeDocument/2006/relationships/image" Target="../media/image4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9.emf"/><Relationship Id="rId5" Type="http://schemas.openxmlformats.org/officeDocument/2006/relationships/package" Target="../embeddings/Microsoft_Word_Document48.docx"/><Relationship Id="rId4" Type="http://schemas.openxmlformats.org/officeDocument/2006/relationships/image" Target="../media/image4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1.emf"/><Relationship Id="rId5" Type="http://schemas.openxmlformats.org/officeDocument/2006/relationships/package" Target="../embeddings/Microsoft_Word_Document50.docx"/><Relationship Id="rId4" Type="http://schemas.openxmlformats.org/officeDocument/2006/relationships/image" Target="../media/image5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3.emf"/><Relationship Id="rId5" Type="http://schemas.openxmlformats.org/officeDocument/2006/relationships/package" Target="../embeddings/Microsoft_Word_Document52.docx"/><Relationship Id="rId4" Type="http://schemas.openxmlformats.org/officeDocument/2006/relationships/image" Target="../media/image5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5.emf"/><Relationship Id="rId5" Type="http://schemas.openxmlformats.org/officeDocument/2006/relationships/package" Target="../embeddings/Microsoft_Word_Document54.docx"/><Relationship Id="rId4" Type="http://schemas.openxmlformats.org/officeDocument/2006/relationships/image" Target="../media/image5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7.emf"/><Relationship Id="rId5" Type="http://schemas.openxmlformats.org/officeDocument/2006/relationships/package" Target="../embeddings/Microsoft_Word_Document56.docx"/><Relationship Id="rId4" Type="http://schemas.openxmlformats.org/officeDocument/2006/relationships/image" Target="../media/image5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Word_Document6.docx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Word_Document8.docx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Word_Document10.docx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Word_Document12.docx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Word_Document14.docx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Word_Document16.docx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300425"/>
              </p:ext>
            </p:extLst>
          </p:nvPr>
        </p:nvGraphicFramePr>
        <p:xfrm>
          <a:off x="914400" y="1600200"/>
          <a:ext cx="7390023" cy="2705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3" imgW="7390023" imgH="2705895" progId="Word.Document.12">
                  <p:embed/>
                </p:oleObj>
              </mc:Choice>
              <mc:Fallback>
                <p:oleObj name="Document" r:id="rId3" imgW="7390023" imgH="27058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600200"/>
                        <a:ext cx="7390023" cy="2705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9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463706"/>
              </p:ext>
            </p:extLst>
          </p:nvPr>
        </p:nvGraphicFramePr>
        <p:xfrm>
          <a:off x="914400" y="685800"/>
          <a:ext cx="729297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Document" r:id="rId3" imgW="7301323" imgH="985500" progId="Word.Document.12">
                  <p:embed/>
                </p:oleObj>
              </mc:Choice>
              <mc:Fallback>
                <p:oleObj name="Document" r:id="rId3" imgW="7301323" imgH="985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13682"/>
              </p:ext>
            </p:extLst>
          </p:nvPr>
        </p:nvGraphicFramePr>
        <p:xfrm>
          <a:off x="914400" y="1126035"/>
          <a:ext cx="7301323" cy="3522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Document" r:id="rId5" imgW="7313400" imgH="3520482" progId="Word.Document.12">
                  <p:embed/>
                </p:oleObj>
              </mc:Choice>
              <mc:Fallback>
                <p:oleObj name="Document" r:id="rId5" imgW="7313400" imgH="35204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26035"/>
                        <a:ext cx="7301323" cy="3522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825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150237"/>
              </p:ext>
            </p:extLst>
          </p:nvPr>
        </p:nvGraphicFramePr>
        <p:xfrm>
          <a:off x="914400" y="685800"/>
          <a:ext cx="729297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Document" r:id="rId3" imgW="7301323" imgH="797546" progId="Word.Document.12">
                  <p:embed/>
                </p:oleObj>
              </mc:Choice>
              <mc:Fallback>
                <p:oleObj name="Document" r:id="rId3" imgW="7301323" imgH="7975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500541"/>
              </p:ext>
            </p:extLst>
          </p:nvPr>
        </p:nvGraphicFramePr>
        <p:xfrm>
          <a:off x="914400" y="1130046"/>
          <a:ext cx="7613999" cy="3899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Document" r:id="rId5" imgW="7613999" imgH="3899154" progId="Word.Document.12">
                  <p:embed/>
                </p:oleObj>
              </mc:Choice>
              <mc:Fallback>
                <p:oleObj name="Document" r:id="rId5" imgW="7613999" imgH="38991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30046"/>
                        <a:ext cx="7613999" cy="3899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902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691426"/>
              </p:ext>
            </p:extLst>
          </p:nvPr>
        </p:nvGraphicFramePr>
        <p:xfrm>
          <a:off x="914400" y="685800"/>
          <a:ext cx="7301323" cy="631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Document" r:id="rId3" imgW="7301323" imgH="631196" progId="Word.Document.12">
                  <p:embed/>
                </p:oleObj>
              </mc:Choice>
              <mc:Fallback>
                <p:oleObj name="Document" r:id="rId3" imgW="7301323" imgH="6311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311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584591"/>
              </p:ext>
            </p:extLst>
          </p:nvPr>
        </p:nvGraphicFramePr>
        <p:xfrm>
          <a:off x="914400" y="1087391"/>
          <a:ext cx="7301323" cy="4856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Document" r:id="rId5" imgW="7301323" imgH="4856209" progId="Word.Document.12">
                  <p:embed/>
                </p:oleObj>
              </mc:Choice>
              <mc:Fallback>
                <p:oleObj name="Document" r:id="rId5" imgW="7301323" imgH="48562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87391"/>
                        <a:ext cx="7301323" cy="48562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707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427673"/>
              </p:ext>
            </p:extLst>
          </p:nvPr>
        </p:nvGraphicFramePr>
        <p:xfrm>
          <a:off x="914400" y="685800"/>
          <a:ext cx="7301323" cy="697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Document" r:id="rId3" imgW="7301323" imgH="697448" progId="Word.Document.12">
                  <p:embed/>
                </p:oleObj>
              </mc:Choice>
              <mc:Fallback>
                <p:oleObj name="Document" r:id="rId3" imgW="7301323" imgH="6974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97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763719"/>
              </p:ext>
            </p:extLst>
          </p:nvPr>
        </p:nvGraphicFramePr>
        <p:xfrm>
          <a:off x="914400" y="1085096"/>
          <a:ext cx="7301323" cy="493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Document" r:id="rId5" imgW="7301323" imgH="4934704" progId="Word.Document.12">
                  <p:embed/>
                </p:oleObj>
              </mc:Choice>
              <mc:Fallback>
                <p:oleObj name="Document" r:id="rId5" imgW="7301323" imgH="49347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85096"/>
                        <a:ext cx="7301323" cy="4934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761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47573"/>
              </p:ext>
            </p:extLst>
          </p:nvPr>
        </p:nvGraphicFramePr>
        <p:xfrm>
          <a:off x="914400" y="685800"/>
          <a:ext cx="7301323" cy="1196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Document" r:id="rId3" imgW="7301323" imgH="1196139" progId="Word.Document.12">
                  <p:embed/>
                </p:oleObj>
              </mc:Choice>
              <mc:Fallback>
                <p:oleObj name="Document" r:id="rId3" imgW="7301323" imgH="11961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1196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503955"/>
              </p:ext>
            </p:extLst>
          </p:nvPr>
        </p:nvGraphicFramePr>
        <p:xfrm>
          <a:off x="914400" y="1144733"/>
          <a:ext cx="7920344" cy="4951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Document" r:id="rId5" imgW="7920344" imgH="4951267" progId="Word.Document.12">
                  <p:embed/>
                </p:oleObj>
              </mc:Choice>
              <mc:Fallback>
                <p:oleObj name="Document" r:id="rId5" imgW="7920344" imgH="49512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4733"/>
                        <a:ext cx="7920344" cy="4951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603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671396"/>
              </p:ext>
            </p:extLst>
          </p:nvPr>
        </p:nvGraphicFramePr>
        <p:xfrm>
          <a:off x="914400" y="685800"/>
          <a:ext cx="729297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Document" r:id="rId3" imgW="7301323" imgH="963176" progId="Word.Document.12">
                  <p:embed/>
                </p:oleObj>
              </mc:Choice>
              <mc:Fallback>
                <p:oleObj name="Document" r:id="rId3" imgW="7301323" imgH="9631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95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451005"/>
              </p:ext>
            </p:extLst>
          </p:nvPr>
        </p:nvGraphicFramePr>
        <p:xfrm>
          <a:off x="914400" y="1094500"/>
          <a:ext cx="7603319" cy="469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Document" r:id="rId5" imgW="7603319" imgH="4696700" progId="Word.Document.12">
                  <p:embed/>
                </p:oleObj>
              </mc:Choice>
              <mc:Fallback>
                <p:oleObj name="Document" r:id="rId5" imgW="7603319" imgH="4696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94500"/>
                        <a:ext cx="7603319" cy="469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274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739472"/>
              </p:ext>
            </p:extLst>
          </p:nvPr>
        </p:nvGraphicFramePr>
        <p:xfrm>
          <a:off x="914400" y="685800"/>
          <a:ext cx="729297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Document" r:id="rId3" imgW="7301323" imgH="597709" progId="Word.Document.12">
                  <p:embed/>
                </p:oleObj>
              </mc:Choice>
              <mc:Fallback>
                <p:oleObj name="Document" r:id="rId3" imgW="7301323" imgH="5977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004602"/>
              </p:ext>
            </p:extLst>
          </p:nvPr>
        </p:nvGraphicFramePr>
        <p:xfrm>
          <a:off x="914400" y="1066800"/>
          <a:ext cx="7300912" cy="466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Document" r:id="rId5" imgW="7301323" imgH="4669695" progId="Word.Document.12">
                  <p:embed/>
                </p:oleObj>
              </mc:Choice>
              <mc:Fallback>
                <p:oleObj name="Document" r:id="rId5" imgW="7301323" imgH="46696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0912" cy="4668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53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414938"/>
              </p:ext>
            </p:extLst>
          </p:nvPr>
        </p:nvGraphicFramePr>
        <p:xfrm>
          <a:off x="914400" y="685800"/>
          <a:ext cx="72929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Document" r:id="rId3" imgW="7301323" imgH="775222" progId="Word.Document.12">
                  <p:embed/>
                </p:oleObj>
              </mc:Choice>
              <mc:Fallback>
                <p:oleObj name="Document" r:id="rId3" imgW="7301323" imgH="7752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867210"/>
              </p:ext>
            </p:extLst>
          </p:nvPr>
        </p:nvGraphicFramePr>
        <p:xfrm>
          <a:off x="914400" y="1066800"/>
          <a:ext cx="7301323" cy="4331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Document" r:id="rId5" imgW="7301323" imgH="4331233" progId="Word.Document.12">
                  <p:embed/>
                </p:oleObj>
              </mc:Choice>
              <mc:Fallback>
                <p:oleObj name="Document" r:id="rId5" imgW="7301323" imgH="43312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43312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586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272739"/>
              </p:ext>
            </p:extLst>
          </p:nvPr>
        </p:nvGraphicFramePr>
        <p:xfrm>
          <a:off x="914400" y="685800"/>
          <a:ext cx="7301323" cy="1672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Document" r:id="rId3" imgW="7301323" imgH="1672506" progId="Word.Document.12">
                  <p:embed/>
                </p:oleObj>
              </mc:Choice>
              <mc:Fallback>
                <p:oleObj name="Document" r:id="rId3" imgW="7301323" imgH="16725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1672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63457"/>
              </p:ext>
            </p:extLst>
          </p:nvPr>
        </p:nvGraphicFramePr>
        <p:xfrm>
          <a:off x="914400" y="1447800"/>
          <a:ext cx="7377498" cy="475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Document" r:id="rId5" imgW="7377498" imgH="4750350" progId="Word.Document.12">
                  <p:embed/>
                </p:oleObj>
              </mc:Choice>
              <mc:Fallback>
                <p:oleObj name="Document" r:id="rId5" imgW="7377498" imgH="47503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77498" cy="475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58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057160"/>
              </p:ext>
            </p:extLst>
          </p:nvPr>
        </p:nvGraphicFramePr>
        <p:xfrm>
          <a:off x="914400" y="685800"/>
          <a:ext cx="7301323" cy="1184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Document" r:id="rId3" imgW="7301323" imgH="1184977" progId="Word.Document.12">
                  <p:embed/>
                </p:oleObj>
              </mc:Choice>
              <mc:Fallback>
                <p:oleObj name="Document" r:id="rId3" imgW="7301323" imgH="11849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1184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254327"/>
              </p:ext>
            </p:extLst>
          </p:nvPr>
        </p:nvGraphicFramePr>
        <p:xfrm>
          <a:off x="914400" y="1143000"/>
          <a:ext cx="7767292" cy="4486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Document" r:id="rId5" imgW="7767292" imgH="4486061" progId="Word.Document.12">
                  <p:embed/>
                </p:oleObj>
              </mc:Choice>
              <mc:Fallback>
                <p:oleObj name="Document" r:id="rId5" imgW="7767292" imgH="44860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767292" cy="4486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491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887063"/>
              </p:ext>
            </p:extLst>
          </p:nvPr>
        </p:nvGraphicFramePr>
        <p:xfrm>
          <a:off x="914400" y="685800"/>
          <a:ext cx="7301323" cy="700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Document" r:id="rId3" imgW="7301323" imgH="700328" progId="Word.Document.12">
                  <p:embed/>
                </p:oleObj>
              </mc:Choice>
              <mc:Fallback>
                <p:oleObj name="Document" r:id="rId3" imgW="7301323" imgH="7003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00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572752"/>
              </p:ext>
            </p:extLst>
          </p:nvPr>
        </p:nvGraphicFramePr>
        <p:xfrm>
          <a:off x="914400" y="1066800"/>
          <a:ext cx="7301323" cy="2441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Document" r:id="rId5" imgW="7301323" imgH="2441607" progId="Word.Document.12">
                  <p:embed/>
                </p:oleObj>
              </mc:Choice>
              <mc:Fallback>
                <p:oleObj name="Document" r:id="rId5" imgW="7301323" imgH="24416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2441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064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389300"/>
              </p:ext>
            </p:extLst>
          </p:nvPr>
        </p:nvGraphicFramePr>
        <p:xfrm>
          <a:off x="914400" y="685800"/>
          <a:ext cx="730132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Document" r:id="rId3" imgW="7301323" imgH="819150" progId="Word.Document.12">
                  <p:embed/>
                </p:oleObj>
              </mc:Choice>
              <mc:Fallback>
                <p:oleObj name="Document" r:id="rId3" imgW="7301323" imgH="8191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39462"/>
              </p:ext>
            </p:extLst>
          </p:nvPr>
        </p:nvGraphicFramePr>
        <p:xfrm>
          <a:off x="914400" y="1109663"/>
          <a:ext cx="7734300" cy="452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Document" r:id="rId5" imgW="7731618" imgH="4550182" progId="Word.Document.12">
                  <p:embed/>
                </p:oleObj>
              </mc:Choice>
              <mc:Fallback>
                <p:oleObj name="Document" r:id="rId5" imgW="7731618" imgH="45501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09663"/>
                        <a:ext cx="7734300" cy="4529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244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884530"/>
              </p:ext>
            </p:extLst>
          </p:nvPr>
        </p:nvGraphicFramePr>
        <p:xfrm>
          <a:off x="914400" y="685800"/>
          <a:ext cx="729297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Document" r:id="rId3" imgW="7301323" imgH="786024" progId="Word.Document.12">
                  <p:embed/>
                </p:oleObj>
              </mc:Choice>
              <mc:Fallback>
                <p:oleObj name="Document" r:id="rId3" imgW="7301323" imgH="7860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82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705860"/>
              </p:ext>
            </p:extLst>
          </p:nvPr>
        </p:nvGraphicFramePr>
        <p:xfrm>
          <a:off x="914400" y="1066800"/>
          <a:ext cx="7633107" cy="4275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Document" r:id="rId5" imgW="7643439" imgH="4272429" progId="Word.Document.12">
                  <p:embed/>
                </p:oleObj>
              </mc:Choice>
              <mc:Fallback>
                <p:oleObj name="Document" r:id="rId5" imgW="7643439" imgH="42724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633107" cy="42754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301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05395"/>
              </p:ext>
            </p:extLst>
          </p:nvPr>
        </p:nvGraphicFramePr>
        <p:xfrm>
          <a:off x="914400" y="685800"/>
          <a:ext cx="72929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Document" r:id="rId3" imgW="7301323" imgH="775222" progId="Word.Document.12">
                  <p:embed/>
                </p:oleObj>
              </mc:Choice>
              <mc:Fallback>
                <p:oleObj name="Document" r:id="rId3" imgW="7301323" imgH="7752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407833"/>
              </p:ext>
            </p:extLst>
          </p:nvPr>
        </p:nvGraphicFramePr>
        <p:xfrm>
          <a:off x="914400" y="1066800"/>
          <a:ext cx="7430338" cy="340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Document" r:id="rId5" imgW="7430338" imgH="3400463" progId="Word.Document.12">
                  <p:embed/>
                </p:oleObj>
              </mc:Choice>
              <mc:Fallback>
                <p:oleObj name="Document" r:id="rId5" imgW="7430338" imgH="34004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430338" cy="3400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709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58470"/>
              </p:ext>
            </p:extLst>
          </p:nvPr>
        </p:nvGraphicFramePr>
        <p:xfrm>
          <a:off x="914400" y="685800"/>
          <a:ext cx="7301323" cy="105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Document" r:id="rId3" imgW="7301323" imgH="1052113" progId="Word.Document.12">
                  <p:embed/>
                </p:oleObj>
              </mc:Choice>
              <mc:Fallback>
                <p:oleObj name="Document" r:id="rId3" imgW="7301323" imgH="10521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105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894345"/>
              </p:ext>
            </p:extLst>
          </p:nvPr>
        </p:nvGraphicFramePr>
        <p:xfrm>
          <a:off x="914400" y="1134417"/>
          <a:ext cx="7073157" cy="4275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Document" r:id="rId5" imgW="7084857" imgH="4272429" progId="Word.Document.12">
                  <p:embed/>
                </p:oleObj>
              </mc:Choice>
              <mc:Fallback>
                <p:oleObj name="Document" r:id="rId5" imgW="7084857" imgH="42724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34417"/>
                        <a:ext cx="7073157" cy="4275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825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52342"/>
              </p:ext>
            </p:extLst>
          </p:nvPr>
        </p:nvGraphicFramePr>
        <p:xfrm>
          <a:off x="914400" y="685800"/>
          <a:ext cx="7292975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Document" r:id="rId3" imgW="7301323" imgH="1129527" progId="Word.Document.12">
                  <p:embed/>
                </p:oleObj>
              </mc:Choice>
              <mc:Fallback>
                <p:oleObj name="Document" r:id="rId3" imgW="7301323" imgH="11295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11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755281"/>
              </p:ext>
            </p:extLst>
          </p:nvPr>
        </p:nvGraphicFramePr>
        <p:xfrm>
          <a:off x="914400" y="1066800"/>
          <a:ext cx="7301323" cy="2680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Document" r:id="rId5" imgW="7301323" imgH="2680331" progId="Word.Document.12">
                  <p:embed/>
                </p:oleObj>
              </mc:Choice>
              <mc:Fallback>
                <p:oleObj name="Document" r:id="rId5" imgW="7301323" imgH="26803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2680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05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369203"/>
              </p:ext>
            </p:extLst>
          </p:nvPr>
        </p:nvGraphicFramePr>
        <p:xfrm>
          <a:off x="914400" y="685800"/>
          <a:ext cx="7301323" cy="675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Document" r:id="rId3" imgW="7301323" imgH="675124" progId="Word.Document.12">
                  <p:embed/>
                </p:oleObj>
              </mc:Choice>
              <mc:Fallback>
                <p:oleObj name="Document" r:id="rId3" imgW="7301323" imgH="6751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75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992881"/>
              </p:ext>
            </p:extLst>
          </p:nvPr>
        </p:nvGraphicFramePr>
        <p:xfrm>
          <a:off x="914400" y="1137574"/>
          <a:ext cx="7667421" cy="4729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Document" r:id="rId5" imgW="7677271" imgH="4723238" progId="Word.Document.12">
                  <p:embed/>
                </p:oleObj>
              </mc:Choice>
              <mc:Fallback>
                <p:oleObj name="Document" r:id="rId5" imgW="7677271" imgH="47232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37574"/>
                        <a:ext cx="7667421" cy="4729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452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121637"/>
              </p:ext>
            </p:extLst>
          </p:nvPr>
        </p:nvGraphicFramePr>
        <p:xfrm>
          <a:off x="914400" y="685800"/>
          <a:ext cx="7301323" cy="697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Document" r:id="rId3" imgW="7301323" imgH="697448" progId="Word.Document.12">
                  <p:embed/>
                </p:oleObj>
              </mc:Choice>
              <mc:Fallback>
                <p:oleObj name="Document" r:id="rId3" imgW="7301323" imgH="6974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97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716748"/>
              </p:ext>
            </p:extLst>
          </p:nvPr>
        </p:nvGraphicFramePr>
        <p:xfrm>
          <a:off x="914400" y="1100077"/>
          <a:ext cx="7613999" cy="4386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Document" r:id="rId5" imgW="7599890" imgH="4380364" progId="Word.Document.12">
                  <p:embed/>
                </p:oleObj>
              </mc:Choice>
              <mc:Fallback>
                <p:oleObj name="Document" r:id="rId5" imgW="7599890" imgH="43803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00077"/>
                        <a:ext cx="7613999" cy="4386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57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28186"/>
              </p:ext>
            </p:extLst>
          </p:nvPr>
        </p:nvGraphicFramePr>
        <p:xfrm>
          <a:off x="914400" y="685800"/>
          <a:ext cx="7301323" cy="730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Document" r:id="rId3" imgW="7301323" imgH="730934" progId="Word.Document.12">
                  <p:embed/>
                </p:oleObj>
              </mc:Choice>
              <mc:Fallback>
                <p:oleObj name="Document" r:id="rId3" imgW="7301323" imgH="7309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30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862184"/>
              </p:ext>
            </p:extLst>
          </p:nvPr>
        </p:nvGraphicFramePr>
        <p:xfrm>
          <a:off x="914400" y="1099708"/>
          <a:ext cx="7643427" cy="3777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Document" r:id="rId5" imgW="7632642" imgH="3774489" progId="Word.Document.12">
                  <p:embed/>
                </p:oleObj>
              </mc:Choice>
              <mc:Fallback>
                <p:oleObj name="Document" r:id="rId5" imgW="7632642" imgH="37744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99708"/>
                        <a:ext cx="7643427" cy="3777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210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265077"/>
              </p:ext>
            </p:extLst>
          </p:nvPr>
        </p:nvGraphicFramePr>
        <p:xfrm>
          <a:off x="914400" y="685800"/>
          <a:ext cx="7301323" cy="852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Document" r:id="rId3" imgW="7301323" imgH="852636" progId="Word.Document.12">
                  <p:embed/>
                </p:oleObj>
              </mc:Choice>
              <mc:Fallback>
                <p:oleObj name="Document" r:id="rId3" imgW="7301323" imgH="8526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852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202468"/>
              </p:ext>
            </p:extLst>
          </p:nvPr>
        </p:nvGraphicFramePr>
        <p:xfrm>
          <a:off x="914400" y="1152739"/>
          <a:ext cx="7301323" cy="4486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Document" r:id="rId5" imgW="7313400" imgH="4483622" progId="Word.Document.12">
                  <p:embed/>
                </p:oleObj>
              </mc:Choice>
              <mc:Fallback>
                <p:oleObj name="Document" r:id="rId5" imgW="7313400" imgH="44836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52739"/>
                        <a:ext cx="7301323" cy="4486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568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74836"/>
              </p:ext>
            </p:extLst>
          </p:nvPr>
        </p:nvGraphicFramePr>
        <p:xfrm>
          <a:off x="914400" y="685800"/>
          <a:ext cx="729297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Document" r:id="rId3" imgW="7301323" imgH="963176" progId="Word.Document.12">
                  <p:embed/>
                </p:oleObj>
              </mc:Choice>
              <mc:Fallback>
                <p:oleObj name="Document" r:id="rId3" imgW="7301323" imgH="9631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95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18107"/>
              </p:ext>
            </p:extLst>
          </p:nvPr>
        </p:nvGraphicFramePr>
        <p:xfrm>
          <a:off x="914400" y="1066800"/>
          <a:ext cx="7301323" cy="3655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Document" r:id="rId5" imgW="7301323" imgH="3655389" progId="Word.Document.12">
                  <p:embed/>
                </p:oleObj>
              </mc:Choice>
              <mc:Fallback>
                <p:oleObj name="Document" r:id="rId5" imgW="7301323" imgH="36553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3655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037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194823"/>
              </p:ext>
            </p:extLst>
          </p:nvPr>
        </p:nvGraphicFramePr>
        <p:xfrm>
          <a:off x="914400" y="685800"/>
          <a:ext cx="7301323" cy="1313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Document" r:id="rId3" imgW="7301323" imgH="1313881" progId="Word.Document.12">
                  <p:embed/>
                </p:oleObj>
              </mc:Choice>
              <mc:Fallback>
                <p:oleObj name="Document" r:id="rId3" imgW="7301323" imgH="13138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1313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1818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4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007886"/>
              </p:ext>
            </p:extLst>
          </p:nvPr>
        </p:nvGraphicFramePr>
        <p:xfrm>
          <a:off x="914400" y="685800"/>
          <a:ext cx="7301323" cy="1029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Document" r:id="rId3" imgW="7301323" imgH="1029068" progId="Word.Document.12">
                  <p:embed/>
                </p:oleObj>
              </mc:Choice>
              <mc:Fallback>
                <p:oleObj name="Document" r:id="rId3" imgW="7301323" imgH="10290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1029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590086"/>
              </p:ext>
            </p:extLst>
          </p:nvPr>
        </p:nvGraphicFramePr>
        <p:xfrm>
          <a:off x="914400" y="1107454"/>
          <a:ext cx="7301323" cy="4074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Document" r:id="rId5" imgW="7301323" imgH="4074146" progId="Word.Document.12">
                  <p:embed/>
                </p:oleObj>
              </mc:Choice>
              <mc:Fallback>
                <p:oleObj name="Document" r:id="rId5" imgW="7301323" imgH="40741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07454"/>
                        <a:ext cx="7301323" cy="4074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18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011164"/>
              </p:ext>
            </p:extLst>
          </p:nvPr>
        </p:nvGraphicFramePr>
        <p:xfrm>
          <a:off x="914400" y="685800"/>
          <a:ext cx="7301323" cy="841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Document" r:id="rId3" imgW="7301323" imgH="841474" progId="Word.Document.12">
                  <p:embed/>
                </p:oleObj>
              </mc:Choice>
              <mc:Fallback>
                <p:oleObj name="Document" r:id="rId3" imgW="7301323" imgH="8414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841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3866"/>
              </p:ext>
            </p:extLst>
          </p:nvPr>
        </p:nvGraphicFramePr>
        <p:xfrm>
          <a:off x="914400" y="1139173"/>
          <a:ext cx="7301323" cy="3204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Document" r:id="rId5" imgW="7301323" imgH="3204227" progId="Word.Document.12">
                  <p:embed/>
                </p:oleObj>
              </mc:Choice>
              <mc:Fallback>
                <p:oleObj name="Document" r:id="rId5" imgW="7301323" imgH="32042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39173"/>
                        <a:ext cx="7301323" cy="3204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906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984390"/>
              </p:ext>
            </p:extLst>
          </p:nvPr>
        </p:nvGraphicFramePr>
        <p:xfrm>
          <a:off x="914400" y="685800"/>
          <a:ext cx="7301323" cy="1096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Document" r:id="rId3" imgW="7301323" imgH="1096401" progId="Word.Document.12">
                  <p:embed/>
                </p:oleObj>
              </mc:Choice>
              <mc:Fallback>
                <p:oleObj name="Document" r:id="rId3" imgW="7301323" imgH="10964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1096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855510"/>
              </p:ext>
            </p:extLst>
          </p:nvPr>
        </p:nvGraphicFramePr>
        <p:xfrm>
          <a:off x="914400" y="1143000"/>
          <a:ext cx="7840374" cy="4652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Document" r:id="rId5" imgW="7840374" imgH="4652052" progId="Word.Document.12">
                  <p:embed/>
                </p:oleObj>
              </mc:Choice>
              <mc:Fallback>
                <p:oleObj name="Document" r:id="rId5" imgW="7840374" imgH="46520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840374" cy="4652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858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084069"/>
              </p:ext>
            </p:extLst>
          </p:nvPr>
        </p:nvGraphicFramePr>
        <p:xfrm>
          <a:off x="914400" y="685800"/>
          <a:ext cx="7301323" cy="1384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Document" r:id="rId3" imgW="7301323" imgH="1384454" progId="Word.Document.12">
                  <p:embed/>
                </p:oleObj>
              </mc:Choice>
              <mc:Fallback>
                <p:oleObj name="Document" r:id="rId3" imgW="7301323" imgH="13844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1384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733867"/>
              </p:ext>
            </p:extLst>
          </p:nvPr>
        </p:nvGraphicFramePr>
        <p:xfrm>
          <a:off x="914400" y="1143000"/>
          <a:ext cx="7732956" cy="4862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Document" r:id="rId5" imgW="7745654" imgH="4859596" progId="Word.Document.12">
                  <p:embed/>
                </p:oleObj>
              </mc:Choice>
              <mc:Fallback>
                <p:oleObj name="Document" r:id="rId5" imgW="7745654" imgH="48595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732956" cy="4862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242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331612"/>
              </p:ext>
            </p:extLst>
          </p:nvPr>
        </p:nvGraphicFramePr>
        <p:xfrm>
          <a:off x="914400" y="685800"/>
          <a:ext cx="7301323" cy="1151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Document" r:id="rId3" imgW="7301323" imgH="1151131" progId="Word.Document.12">
                  <p:embed/>
                </p:oleObj>
              </mc:Choice>
              <mc:Fallback>
                <p:oleObj name="Document" r:id="rId3" imgW="7301323" imgH="11511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1151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131815"/>
              </p:ext>
            </p:extLst>
          </p:nvPr>
        </p:nvGraphicFramePr>
        <p:xfrm>
          <a:off x="914400" y="1143000"/>
          <a:ext cx="7300912" cy="343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Document" r:id="rId5" imgW="7301323" imgH="3438990" progId="Word.Document.12">
                  <p:embed/>
                </p:oleObj>
              </mc:Choice>
              <mc:Fallback>
                <p:oleObj name="Document" r:id="rId5" imgW="7301323" imgH="34389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343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514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345698"/>
              </p:ext>
            </p:extLst>
          </p:nvPr>
        </p:nvGraphicFramePr>
        <p:xfrm>
          <a:off x="914400" y="685800"/>
          <a:ext cx="7301323" cy="675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Document" r:id="rId3" imgW="7301323" imgH="675124" progId="Word.Document.12">
                  <p:embed/>
                </p:oleObj>
              </mc:Choice>
              <mc:Fallback>
                <p:oleObj name="Document" r:id="rId3" imgW="7301323" imgH="6751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75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390110"/>
              </p:ext>
            </p:extLst>
          </p:nvPr>
        </p:nvGraphicFramePr>
        <p:xfrm>
          <a:off x="914400" y="1143000"/>
          <a:ext cx="7420189" cy="4120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Document" r:id="rId5" imgW="7420189" imgH="4120595" progId="Word.Document.12">
                  <p:embed/>
                </p:oleObj>
              </mc:Choice>
              <mc:Fallback>
                <p:oleObj name="Document" r:id="rId5" imgW="7420189" imgH="41205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420189" cy="4120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391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with title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</TotalTime>
  <Words>580</Words>
  <Application>Microsoft Office PowerPoint</Application>
  <PresentationFormat>On-screen Show (4:3)</PresentationFormat>
  <Paragraphs>116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Slide with title</vt:lpstr>
      <vt:lpstr>Document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Mike Murach &amp; Associates,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test</cp:lastModifiedBy>
  <cp:revision>54</cp:revision>
  <dcterms:created xsi:type="dcterms:W3CDTF">2010-11-30T18:46:51Z</dcterms:created>
  <dcterms:modified xsi:type="dcterms:W3CDTF">2015-07-24T18:04:35Z</dcterms:modified>
</cp:coreProperties>
</file>