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10"/>
  </p:handoutMasterIdLst>
  <p:sldIdLst>
    <p:sldId id="256" r:id="rId2"/>
    <p:sldId id="257" r:id="rId3"/>
    <p:sldId id="258" r:id="rId4"/>
    <p:sldId id="260" r:id="rId5"/>
    <p:sldId id="263" r:id="rId6"/>
    <p:sldId id="261" r:id="rId7"/>
    <p:sldId id="259" r:id="rId8"/>
    <p:sldId id="262" r:id="rId9"/>
  </p:sldIdLst>
  <p:sldSz cx="9144000" cy="6858000" type="screen4x3"/>
  <p:notesSz cx="9296400" cy="6881813"/>
  <p:custDataLst>
    <p:tags r:id="rId11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-516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28440" cy="344091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65809" y="0"/>
            <a:ext cx="4028440" cy="344091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r">
              <a:defRPr sz="1200"/>
            </a:lvl1pPr>
          </a:lstStyle>
          <a:p>
            <a:fld id="{689123F4-E59F-4F63-AB65-3DD548999392}" type="datetimeFigureOut">
              <a:rPr lang="en-US" smtClean="0"/>
              <a:t>7/2/2015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536528"/>
            <a:ext cx="4028440" cy="344091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65809" y="6536528"/>
            <a:ext cx="4028440" cy="344091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r">
              <a:defRPr sz="1200"/>
            </a:lvl1pPr>
          </a:lstStyle>
          <a:p>
            <a:fld id="{35EF94E5-EF5D-4B0F-ABC7-49AE7DBA5E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889069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11BF8-A0CC-4F26-AB53-903DB34D4D9E}" type="datetimeFigureOut">
              <a:rPr lang="en-US" smtClean="0"/>
              <a:t>7/2/2015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1B2C0-F062-4CD3-BADF-27EC9F0D7BE1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11BF8-A0CC-4F26-AB53-903DB34D4D9E}" type="datetimeFigureOut">
              <a:rPr lang="en-US" smtClean="0"/>
              <a:t>7/2/2015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1B2C0-F062-4CD3-BADF-27EC9F0D7BE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11BF8-A0CC-4F26-AB53-903DB34D4D9E}" type="datetimeFigureOut">
              <a:rPr lang="en-US" smtClean="0"/>
              <a:t>7/2/2015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1B2C0-F062-4CD3-BADF-27EC9F0D7BE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11BF8-A0CC-4F26-AB53-903DB34D4D9E}" type="datetimeFigureOut">
              <a:rPr lang="en-US" smtClean="0"/>
              <a:t>7/2/2015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1B2C0-F062-4CD3-BADF-27EC9F0D7BE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11BF8-A0CC-4F26-AB53-903DB34D4D9E}" type="datetimeFigureOut">
              <a:rPr lang="en-US" smtClean="0"/>
              <a:t>7/2/2015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1B2C0-F062-4CD3-BADF-27EC9F0D7BE1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11BF8-A0CC-4F26-AB53-903DB34D4D9E}" type="datetimeFigureOut">
              <a:rPr lang="en-US" smtClean="0"/>
              <a:t>7/2/2015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1B2C0-F062-4CD3-BADF-27EC9F0D7BE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11BF8-A0CC-4F26-AB53-903DB34D4D9E}" type="datetimeFigureOut">
              <a:rPr lang="en-US" smtClean="0"/>
              <a:t>7/2/2015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1B2C0-F062-4CD3-BADF-27EC9F0D7BE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11BF8-A0CC-4F26-AB53-903DB34D4D9E}" type="datetimeFigureOut">
              <a:rPr lang="en-US" smtClean="0"/>
              <a:t>7/2/2015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1B2C0-F062-4CD3-BADF-27EC9F0D7BE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11BF8-A0CC-4F26-AB53-903DB34D4D9E}" type="datetimeFigureOut">
              <a:rPr lang="en-US" smtClean="0"/>
              <a:t>7/2/2015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1B2C0-F062-4CD3-BADF-27EC9F0D7BE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11BF8-A0CC-4F26-AB53-903DB34D4D9E}" type="datetimeFigureOut">
              <a:rPr lang="en-US" smtClean="0"/>
              <a:t>7/2/2015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1B2C0-F062-4CD3-BADF-27EC9F0D7BE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11BF8-A0CC-4F26-AB53-903DB34D4D9E}" type="datetimeFigureOut">
              <a:rPr lang="en-US" smtClean="0"/>
              <a:t>7/2/2015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F991B2C0-F062-4CD3-BADF-27EC9F0D7BE1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2511BF8-A0CC-4F26-AB53-903DB34D4D9E}" type="datetimeFigureOut">
              <a:rPr lang="en-US" smtClean="0"/>
              <a:t>7/2/2015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991B2C0-F062-4CD3-BADF-27EC9F0D7BE1}" type="slidenum">
              <a:rPr lang="en-US" smtClean="0"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cci-4166.uncc.edu:nnnn/project_name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cci-4166.uncc.edu:port/appname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Deploying Servlets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37294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 smtClean="0"/>
              <a:t>.war file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Start NetBeans</a:t>
            </a:r>
          </a:p>
          <a:p>
            <a:r>
              <a:rPr lang="en-US" dirty="0"/>
              <a:t>After </a:t>
            </a:r>
            <a:r>
              <a:rPr lang="en-US" dirty="0" err="1"/>
              <a:t>runnning</a:t>
            </a:r>
            <a:r>
              <a:rPr lang="en-US" dirty="0"/>
              <a:t> (build) the app</a:t>
            </a:r>
          </a:p>
          <a:p>
            <a:r>
              <a:rPr lang="en-US" dirty="0" smtClean="0"/>
              <a:t>Select </a:t>
            </a:r>
            <a:r>
              <a:rPr lang="en-US" dirty="0" smtClean="0"/>
              <a:t>the Files tab</a:t>
            </a:r>
          </a:p>
          <a:p>
            <a:r>
              <a:rPr lang="en-US" dirty="0" smtClean="0"/>
              <a:t>Check </a:t>
            </a:r>
            <a:r>
              <a:rPr lang="en-US" dirty="0" smtClean="0"/>
              <a:t>if there is a </a:t>
            </a:r>
            <a:r>
              <a:rPr lang="en-US" i="1" dirty="0" err="1" smtClean="0"/>
              <a:t>dist</a:t>
            </a:r>
            <a:r>
              <a:rPr lang="en-US" dirty="0" smtClean="0"/>
              <a:t> folder</a:t>
            </a:r>
          </a:p>
          <a:p>
            <a:pPr lvl="1"/>
            <a:r>
              <a:rPr lang="en-US" dirty="0" smtClean="0"/>
              <a:t>If so, check if it has a war file</a:t>
            </a:r>
          </a:p>
          <a:p>
            <a:pPr lvl="2"/>
            <a:r>
              <a:rPr lang="en-US" dirty="0" smtClean="0"/>
              <a:t>The file should be </a:t>
            </a:r>
            <a:r>
              <a:rPr lang="en-US" dirty="0" smtClean="0"/>
              <a:t>the form: </a:t>
            </a:r>
            <a:r>
              <a:rPr lang="en-US" i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projectname.war</a:t>
            </a:r>
            <a:r>
              <a:rPr lang="en-US" dirty="0" smtClean="0"/>
              <a:t>	</a:t>
            </a:r>
          </a:p>
          <a:p>
            <a:pPr lvl="2"/>
            <a:r>
              <a:rPr lang="en-US" dirty="0" smtClean="0"/>
              <a:t>E.g.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runEmail.war</a:t>
            </a:r>
            <a:endParaRPr lang="en-US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 smtClean="0"/>
              <a:t>If there is no war file create it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24182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Creating a </a:t>
            </a:r>
            <a:r>
              <a:rPr lang="en-US" dirty="0" smtClean="0"/>
              <a:t>.war </a:t>
            </a:r>
            <a:r>
              <a:rPr lang="en-US" dirty="0" smtClean="0"/>
              <a:t>file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Right </a:t>
            </a:r>
            <a:r>
              <a:rPr lang="en-US" dirty="0"/>
              <a:t>click </a:t>
            </a:r>
            <a:r>
              <a:rPr lang="en-US" i="1" dirty="0">
                <a:cs typeface="Courier New" panose="02070309020205020404" pitchFamily="49" charset="0"/>
              </a:rPr>
              <a:t>built.xml</a:t>
            </a:r>
            <a:r>
              <a:rPr lang="en-US" i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/>
              <a:t>tab</a:t>
            </a:r>
          </a:p>
          <a:p>
            <a:r>
              <a:rPr lang="en-US" dirty="0" smtClean="0"/>
              <a:t>Select </a:t>
            </a:r>
            <a:r>
              <a:rPr lang="en-US" i="1" dirty="0" smtClean="0"/>
              <a:t>Run Target</a:t>
            </a:r>
          </a:p>
          <a:p>
            <a:pPr lvl="1"/>
            <a:r>
              <a:rPr lang="en-US" dirty="0" smtClean="0"/>
              <a:t>Click </a:t>
            </a:r>
            <a:r>
              <a:rPr lang="en-US" i="1" dirty="0" err="1" smtClean="0"/>
              <a:t>dist</a:t>
            </a:r>
            <a:endParaRPr lang="en-US" i="1" dirty="0" smtClean="0"/>
          </a:p>
          <a:p>
            <a:r>
              <a:rPr lang="en-US" dirty="0" smtClean="0"/>
              <a:t>There should now be a </a:t>
            </a:r>
            <a:r>
              <a:rPr lang="en-US" i="1" dirty="0" err="1" smtClean="0"/>
              <a:t>dist</a:t>
            </a:r>
            <a:r>
              <a:rPr lang="en-US" dirty="0" smtClean="0"/>
              <a:t> tab under the project</a:t>
            </a:r>
          </a:p>
          <a:p>
            <a:pPr lvl="1"/>
            <a:r>
              <a:rPr lang="en-US" dirty="0" smtClean="0"/>
              <a:t>Check that it has a </a:t>
            </a:r>
            <a:r>
              <a:rPr lang="en-US" dirty="0" smtClean="0"/>
              <a:t>.war </a:t>
            </a:r>
            <a:r>
              <a:rPr lang="en-US" dirty="0" smtClean="0"/>
              <a:t>file</a:t>
            </a:r>
            <a:endParaRPr lang="en-US" i="1" dirty="0"/>
          </a:p>
          <a:p>
            <a:pPr lvl="1"/>
            <a:r>
              <a:rPr lang="en-US" dirty="0" smtClean="0"/>
              <a:t>Should be in the form: </a:t>
            </a:r>
            <a:r>
              <a:rPr lang="en-US" i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projname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.war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4166 server </a:t>
            </a:r>
            <a:r>
              <a:rPr lang="en-US" dirty="0" err="1" smtClean="0"/>
              <a:t>Url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Servers url: cci-4166.uncc.edu</a:t>
            </a:r>
          </a:p>
          <a:p>
            <a:pPr lvl="1"/>
            <a:r>
              <a:rPr lang="en-US" dirty="0" smtClean="0"/>
              <a:t>Use this base </a:t>
            </a:r>
            <a:r>
              <a:rPr lang="en-US" dirty="0" err="1" smtClean="0"/>
              <a:t>url</a:t>
            </a:r>
            <a:r>
              <a:rPr lang="en-US" dirty="0" smtClean="0"/>
              <a:t> </a:t>
            </a:r>
            <a:r>
              <a:rPr lang="en-US" dirty="0" smtClean="0"/>
              <a:t>to</a:t>
            </a:r>
          </a:p>
          <a:p>
            <a:pPr lvl="2"/>
            <a:r>
              <a:rPr lang="en-US" dirty="0" smtClean="0"/>
              <a:t>log into the system</a:t>
            </a:r>
          </a:p>
          <a:p>
            <a:pPr lvl="2"/>
            <a:r>
              <a:rPr lang="en-US" dirty="0" smtClean="0"/>
              <a:t>browse </a:t>
            </a:r>
            <a:r>
              <a:rPr lang="en-US" dirty="0" smtClean="0"/>
              <a:t>your web page</a:t>
            </a:r>
          </a:p>
          <a:p>
            <a:r>
              <a:rPr lang="en-US" dirty="0" smtClean="0"/>
              <a:t>This server can only be </a:t>
            </a:r>
            <a:r>
              <a:rPr lang="en-US" dirty="0" smtClean="0"/>
              <a:t>accessed </a:t>
            </a:r>
            <a:r>
              <a:rPr lang="en-US" dirty="0" smtClean="0"/>
              <a:t>by workstations on the UNCC </a:t>
            </a:r>
            <a:r>
              <a:rPr lang="en-US" dirty="0" smtClean="0"/>
              <a:t>campus</a:t>
            </a:r>
            <a:endParaRPr lang="en-US" dirty="0" smtClean="0"/>
          </a:p>
          <a:p>
            <a:r>
              <a:rPr lang="en-US" dirty="0" smtClean="0"/>
              <a:t>Wireless systems </a:t>
            </a:r>
            <a:r>
              <a:rPr lang="en-US" dirty="0" smtClean="0"/>
              <a:t>cannot access your ports on this server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94042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Logging on the server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Use </a:t>
            </a:r>
            <a:r>
              <a:rPr lang="en-US" dirty="0"/>
              <a:t>your favorite method </a:t>
            </a:r>
            <a:r>
              <a:rPr lang="en-US" dirty="0" smtClean="0"/>
              <a:t>to securely log into the Tomcat server:</a:t>
            </a:r>
          </a:p>
          <a:p>
            <a:pPr lvl="1"/>
            <a:r>
              <a:rPr lang="en-US" dirty="0" smtClean="0"/>
              <a:t>Ssh</a:t>
            </a:r>
          </a:p>
          <a:p>
            <a:pPr lvl="1"/>
            <a:r>
              <a:rPr lang="en-US" dirty="0" smtClean="0"/>
              <a:t>Putty</a:t>
            </a:r>
          </a:p>
          <a:p>
            <a:r>
              <a:rPr lang="en-US" dirty="0" smtClean="0"/>
              <a:t>Server: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cci-4166.uncc.edu</a:t>
            </a:r>
          </a:p>
          <a:p>
            <a:r>
              <a:rPr lang="en-US" dirty="0" smtClean="0"/>
              <a:t>User id is the same as your </a:t>
            </a:r>
            <a:r>
              <a:rPr lang="en-US" dirty="0" err="1" smtClean="0"/>
              <a:t>niner</a:t>
            </a:r>
            <a:r>
              <a:rPr lang="en-US" dirty="0" smtClean="0"/>
              <a:t> id</a:t>
            </a:r>
          </a:p>
          <a:p>
            <a:r>
              <a:rPr lang="en-US" dirty="0" smtClean="0"/>
              <a:t>Password is your 800 id</a:t>
            </a:r>
          </a:p>
          <a:p>
            <a:pPr lvl="1"/>
            <a:r>
              <a:rPr lang="en-US" dirty="0" smtClean="0"/>
              <a:t>To change password:</a:t>
            </a:r>
          </a:p>
          <a:p>
            <a:pPr lvl="2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p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asswd</a:t>
            </a:r>
          </a:p>
          <a:p>
            <a:pPr lvl="2"/>
            <a:r>
              <a:rPr lang="en-US" dirty="0" smtClean="0"/>
              <a:t>Follow the prompts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23388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704088"/>
            <a:ext cx="8610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Create and use </a:t>
            </a:r>
            <a:r>
              <a:rPr lang="en-US" dirty="0" smtClean="0"/>
              <a:t>your </a:t>
            </a:r>
            <a:r>
              <a:rPr lang="en-US" dirty="0" smtClean="0"/>
              <a:t>Tomcat instance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smtClean="0"/>
              <a:t>Log onto the server</a:t>
            </a:r>
          </a:p>
          <a:p>
            <a:r>
              <a:rPr lang="en-US" dirty="0" smtClean="0"/>
              <a:t>Create your Tomcat instance 	</a:t>
            </a:r>
          </a:p>
          <a:p>
            <a:pPr lvl="1"/>
            <a:r>
              <a:rPr lang="en-US" dirty="0" smtClean="0"/>
              <a:t>From your home directory </a:t>
            </a:r>
            <a:r>
              <a:rPr lang="en-US" dirty="0" smtClean="0"/>
              <a:t>on the server(default </a:t>
            </a:r>
            <a:r>
              <a:rPr lang="en-US" dirty="0" smtClean="0"/>
              <a:t>or ~):</a:t>
            </a:r>
          </a:p>
          <a:p>
            <a:pPr lvl="1"/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tomcat7-instance-create </a:t>
            </a:r>
            <a:r>
              <a:rPr lang="en-US" i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iname</a:t>
            </a:r>
            <a:endParaRPr lang="en-US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dirty="0" smtClean="0"/>
              <a:t>This only needs to be done once</a:t>
            </a:r>
          </a:p>
          <a:p>
            <a:r>
              <a:rPr lang="en-US" dirty="0" smtClean="0"/>
              <a:t>To start the server:</a:t>
            </a:r>
          </a:p>
          <a:p>
            <a:pPr lvl="1"/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~/</a:t>
            </a:r>
            <a:r>
              <a:rPr lang="en-US" i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iname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/bin/startup.sh</a:t>
            </a:r>
          </a:p>
          <a:p>
            <a:r>
              <a:rPr lang="en-US" dirty="0" smtClean="0"/>
              <a:t>To stop the server:</a:t>
            </a:r>
          </a:p>
          <a:p>
            <a:pPr lvl="1"/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~/</a:t>
            </a:r>
            <a:r>
              <a:rPr lang="en-US" i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iname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/bin/shudown.sh</a:t>
            </a:r>
          </a:p>
          <a:p>
            <a:r>
              <a:rPr lang="en-US" dirty="0" smtClean="0"/>
              <a:t>To browse your pages</a:t>
            </a:r>
          </a:p>
          <a:p>
            <a:pPr lvl="1"/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  <a:hlinkClick r:id="rId2"/>
              </a:rPr>
              <a:t>http://cci-4166.uncc.edu:</a:t>
            </a:r>
            <a:r>
              <a:rPr lang="en-US" i="1" dirty="0" smtClean="0">
                <a:latin typeface="Courier New" panose="02070309020205020404" pitchFamily="49" charset="0"/>
                <a:cs typeface="Courier New" panose="02070309020205020404" pitchFamily="49" charset="0"/>
                <a:hlinkClick r:id="rId2"/>
              </a:rPr>
              <a:t>nnnn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  <a:hlinkClick r:id="rId2"/>
              </a:rPr>
              <a:t>/project_name</a:t>
            </a:r>
            <a:endParaRPr lang="en-US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i="1" dirty="0" err="1"/>
              <a:t>n</a:t>
            </a:r>
            <a:r>
              <a:rPr lang="en-US" i="1" dirty="0" err="1" smtClean="0"/>
              <a:t>nnn</a:t>
            </a:r>
            <a:r>
              <a:rPr lang="en-US" dirty="0" smtClean="0"/>
              <a:t> is your port (see Ports Web page)</a:t>
            </a:r>
          </a:p>
          <a:p>
            <a:pPr lvl="2"/>
            <a:r>
              <a:rPr lang="en-US" i="1" dirty="0" err="1"/>
              <a:t>p</a:t>
            </a:r>
            <a:r>
              <a:rPr lang="en-US" i="1" dirty="0" err="1" smtClean="0"/>
              <a:t>roject_name</a:t>
            </a:r>
            <a:r>
              <a:rPr lang="en-US" dirty="0" smtClean="0"/>
              <a:t> is your project name (first part of the war file)</a:t>
            </a:r>
          </a:p>
          <a:p>
            <a:r>
              <a:rPr lang="en-US" dirty="0" smtClean="0"/>
              <a:t>Where</a:t>
            </a:r>
            <a:endParaRPr lang="en-US" dirty="0" smtClean="0"/>
          </a:p>
          <a:p>
            <a:pPr lvl="1"/>
            <a:r>
              <a:rPr lang="en-US" i="1" dirty="0" err="1" smtClean="0"/>
              <a:t>iname</a:t>
            </a:r>
            <a:r>
              <a:rPr lang="en-US" i="1" dirty="0" smtClean="0"/>
              <a:t> </a:t>
            </a:r>
            <a:r>
              <a:rPr lang="en-US" dirty="0" smtClean="0"/>
              <a:t>is the name of your Tomcat instance</a:t>
            </a:r>
          </a:p>
          <a:p>
            <a:pPr lvl="2"/>
            <a:r>
              <a:rPr lang="en-US" dirty="0" smtClean="0"/>
              <a:t>It can be anything you’ll remember</a:t>
            </a:r>
          </a:p>
          <a:p>
            <a:pPr lvl="1"/>
            <a:r>
              <a:rPr lang="en-US" dirty="0" smtClean="0"/>
              <a:t>~ is the short notation for your home directory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69169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Deploying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Copy your .war file from your development machine to </a:t>
            </a:r>
            <a:r>
              <a:rPr lang="en-US" dirty="0"/>
              <a:t>the production </a:t>
            </a:r>
            <a:r>
              <a:rPr lang="en-US" dirty="0" smtClean="0"/>
              <a:t>server</a:t>
            </a:r>
          </a:p>
          <a:p>
            <a:pPr lvl="1"/>
            <a:r>
              <a:rPr lang="en-US" dirty="0" smtClean="0"/>
              <a:t>Copy the .war file to a portable medium</a:t>
            </a:r>
          </a:p>
          <a:p>
            <a:pPr lvl="1"/>
            <a:r>
              <a:rPr lang="en-US" dirty="0" smtClean="0"/>
              <a:t>Log onto a campus workstation</a:t>
            </a:r>
            <a:endParaRPr lang="en-US" dirty="0"/>
          </a:p>
          <a:p>
            <a:pPr lvl="1"/>
            <a:r>
              <a:rPr lang="en-US" dirty="0" smtClean="0"/>
              <a:t>Use the secure copy technique of your choice</a:t>
            </a:r>
          </a:p>
          <a:p>
            <a:pPr lvl="2"/>
            <a:r>
              <a:rPr lang="en-US" dirty="0" smtClean="0"/>
              <a:t>Scp</a:t>
            </a:r>
          </a:p>
          <a:p>
            <a:pPr lvl="2"/>
            <a:r>
              <a:rPr lang="en-US" dirty="0" err="1" smtClean="0"/>
              <a:t>Winscp</a:t>
            </a:r>
            <a:endParaRPr lang="en-US" dirty="0" smtClean="0"/>
          </a:p>
          <a:p>
            <a:pPr lvl="2"/>
            <a:r>
              <a:rPr lang="en-US" dirty="0" err="1" smtClean="0"/>
              <a:t>Filefilla</a:t>
            </a:r>
            <a:endParaRPr lang="en-US" dirty="0"/>
          </a:p>
          <a:p>
            <a:pPr lvl="1"/>
            <a:r>
              <a:rPr lang="en-US" dirty="0" smtClean="0"/>
              <a:t>Copy the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appname.war</a:t>
            </a:r>
            <a:r>
              <a:rPr lang="en-US" dirty="0" smtClean="0"/>
              <a:t> file into </a:t>
            </a:r>
            <a:r>
              <a:rPr lang="en-US" i="1" dirty="0" err="1"/>
              <a:t>webapps</a:t>
            </a:r>
            <a:r>
              <a:rPr lang="en-US" dirty="0"/>
              <a:t> </a:t>
            </a:r>
            <a:r>
              <a:rPr lang="en-US" dirty="0" smtClean="0"/>
              <a:t>directory in your instance (</a:t>
            </a:r>
            <a:r>
              <a:rPr lang="en-US" i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iname</a:t>
            </a:r>
            <a:r>
              <a:rPr lang="en-US" dirty="0" smtClean="0"/>
              <a:t>) folder</a:t>
            </a:r>
            <a:endParaRPr lang="en-US" dirty="0"/>
          </a:p>
          <a:p>
            <a:pPr lvl="1"/>
            <a:r>
              <a:rPr lang="en-US" dirty="0"/>
              <a:t>Will “</a:t>
            </a:r>
            <a:r>
              <a:rPr lang="en-US" dirty="0" err="1"/>
              <a:t>autodeploy</a:t>
            </a:r>
            <a:r>
              <a:rPr lang="en-US" dirty="0" smtClean="0"/>
              <a:t>”</a:t>
            </a:r>
          </a:p>
          <a:p>
            <a:pPr lvl="2"/>
            <a:r>
              <a:rPr lang="en-US" dirty="0" smtClean="0"/>
              <a:t>5-60 seconds to deploy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14059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 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Start a browser</a:t>
            </a:r>
          </a:p>
          <a:p>
            <a:r>
              <a:rPr lang="en-US" dirty="0" smtClean="0"/>
              <a:t>URL:</a:t>
            </a:r>
          </a:p>
          <a:p>
            <a:pPr lvl="1"/>
            <a:r>
              <a:rPr lang="en-US" dirty="0" smtClean="0">
                <a:hlinkClick r:id="rId2"/>
              </a:rPr>
              <a:t>http://cci-4166.uncc.edu:</a:t>
            </a:r>
            <a:r>
              <a:rPr lang="en-US" i="1" dirty="0" smtClean="0">
                <a:hlinkClick r:id="rId2"/>
              </a:rPr>
              <a:t>port</a:t>
            </a:r>
            <a:r>
              <a:rPr lang="en-US" dirty="0" smtClean="0">
                <a:hlinkClick r:id="rId2"/>
              </a:rPr>
              <a:t>/</a:t>
            </a:r>
            <a:r>
              <a:rPr lang="en-US" i="1" dirty="0" smtClean="0">
                <a:hlinkClick r:id="rId2"/>
              </a:rPr>
              <a:t>appname</a:t>
            </a:r>
            <a:r>
              <a:rPr lang="en-US" dirty="0" smtClean="0">
                <a:hlinkClick r:id="rId2"/>
              </a:rPr>
              <a:t>/</a:t>
            </a:r>
            <a:endParaRPr lang="en-US" dirty="0" smtClean="0"/>
          </a:p>
          <a:p>
            <a:pPr lvl="1"/>
            <a:r>
              <a:rPr lang="en-US" dirty="0" smtClean="0"/>
              <a:t>Where </a:t>
            </a:r>
          </a:p>
          <a:p>
            <a:pPr lvl="2"/>
            <a:r>
              <a:rPr lang="en-US" dirty="0" smtClean="0"/>
              <a:t>port is y0ur port ID</a:t>
            </a:r>
          </a:p>
          <a:p>
            <a:pPr lvl="3"/>
            <a:r>
              <a:rPr lang="en-US" dirty="0" smtClean="0"/>
              <a:t>See </a:t>
            </a:r>
            <a:r>
              <a:rPr lang="en-US" dirty="0" smtClean="0"/>
              <a:t>Port </a:t>
            </a:r>
            <a:r>
              <a:rPr lang="en-US" smtClean="0"/>
              <a:t>Web page </a:t>
            </a:r>
            <a:r>
              <a:rPr lang="en-US" dirty="0" smtClean="0"/>
              <a:t>for details</a:t>
            </a:r>
          </a:p>
          <a:p>
            <a:pPr lvl="2"/>
            <a:r>
              <a:rPr lang="en-US" i="1" dirty="0" err="1" smtClean="0"/>
              <a:t>appname</a:t>
            </a:r>
            <a:r>
              <a:rPr lang="en-US" dirty="0" smtClean="0"/>
              <a:t> is your project name</a:t>
            </a:r>
          </a:p>
          <a:p>
            <a:pPr lvl="3"/>
            <a:r>
              <a:rPr lang="en-US" dirty="0" smtClean="0"/>
              <a:t>Same as the first part of your war file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2961044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PVERSION" val="5"/>
  <p:tag name="TPFULLVERSION" val="5.2.1.3179"/>
  <p:tag name="PPTVERSION" val="14"/>
  <p:tag name="TPOS" val="2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293</TotalTime>
  <Words>279</Words>
  <Application>Microsoft Office PowerPoint</Application>
  <PresentationFormat>On-screen Show (4:3)</PresentationFormat>
  <Paragraphs>72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Flow</vt:lpstr>
      <vt:lpstr>Deploying Servlets</vt:lpstr>
      <vt:lpstr>The .war file</vt:lpstr>
      <vt:lpstr>Creating a .war file</vt:lpstr>
      <vt:lpstr>4166 server Url</vt:lpstr>
      <vt:lpstr>Logging on the server</vt:lpstr>
      <vt:lpstr>Create and use your Tomcat instance</vt:lpstr>
      <vt:lpstr>Deploying</vt:lpstr>
      <vt:lpstr>To view</vt:lpstr>
    </vt:vector>
  </TitlesOfParts>
  <Company>UNC Charlotte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Internet Payment</dc:title>
  <dc:creator>test</dc:creator>
  <cp:lastModifiedBy>test</cp:lastModifiedBy>
  <cp:revision>7</cp:revision>
  <cp:lastPrinted>2015-07-01T21:48:21Z</cp:lastPrinted>
  <dcterms:created xsi:type="dcterms:W3CDTF">2014-07-30T17:08:15Z</dcterms:created>
  <dcterms:modified xsi:type="dcterms:W3CDTF">2015-07-02T17:23:50Z</dcterms:modified>
</cp:coreProperties>
</file>