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16"/>
  </p:handoutMasterIdLst>
  <p:sldIdLst>
    <p:sldId id="256" r:id="rId2"/>
    <p:sldId id="257" r:id="rId3"/>
    <p:sldId id="266" r:id="rId4"/>
    <p:sldId id="270" r:id="rId5"/>
    <p:sldId id="268" r:id="rId6"/>
    <p:sldId id="276" r:id="rId7"/>
    <p:sldId id="273" r:id="rId8"/>
    <p:sldId id="267" r:id="rId9"/>
    <p:sldId id="274" r:id="rId10"/>
    <p:sldId id="277" r:id="rId11"/>
    <p:sldId id="275" r:id="rId12"/>
    <p:sldId id="271" r:id="rId13"/>
    <p:sldId id="278" r:id="rId14"/>
    <p:sldId id="279" r:id="rId15"/>
  </p:sldIdLst>
  <p:sldSz cx="9144000" cy="6858000" type="screen4x3"/>
  <p:notesSz cx="9296400" cy="6881813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9F5547A-0122-4691-AF0C-1DF15FB3D2B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5DEE82D-2D90-4A8E-B705-D584655309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212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DFA2D-6972-442B-9D00-D1DF046C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D7F3-D5E0-40FF-840C-9CACF9481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3996-A474-4D3C-9EB2-CF25180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5F1F-AB98-4BD7-8139-8337C8DD5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CBB3A-888D-4AC0-8331-374C2A594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56CF7-44E5-4303-B31B-58DB0FA8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83A38-A4A0-46C0-BFAA-6913EB368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516C-AE7C-409D-9F68-C7796CFCF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839E-2B05-4169-971B-9BFE179D5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A81D0-F5A9-4013-8407-27FCB311A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6389-77C2-4487-A3F4-42085AC0A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092EC8BD-956A-40A3-8003-5E1D6F2CD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7" r:id="rId2"/>
    <p:sldLayoutId id="2147483763" r:id="rId3"/>
    <p:sldLayoutId id="2147483758" r:id="rId4"/>
    <p:sldLayoutId id="2147483759" r:id="rId5"/>
    <p:sldLayoutId id="2147483760" r:id="rId6"/>
    <p:sldLayoutId id="2147483764" r:id="rId7"/>
    <p:sldLayoutId id="2147483765" r:id="rId8"/>
    <p:sldLayoutId id="2147483766" r:id="rId9"/>
    <p:sldLayoutId id="2147483761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rach.com/dloads/jsps/jsps_tomcat-5.5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rach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Install Latest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en-US" dirty="0" smtClean="0"/>
              <a:t>ITIS 4166 </a:t>
            </a:r>
          </a:p>
          <a:p>
            <a:pPr eaLnBrk="1" hangingPunct="1"/>
            <a:r>
              <a:rPr lang="en-US" dirty="0" smtClean="0"/>
              <a:t>Class #4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Tomcat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tomcat by unzipping to c:\</a:t>
            </a:r>
          </a:p>
          <a:p>
            <a:pPr lvl="1"/>
            <a:r>
              <a:rPr lang="en-US" dirty="0" smtClean="0"/>
              <a:t>rename to tomcat</a:t>
            </a:r>
          </a:p>
          <a:p>
            <a:r>
              <a:rPr lang="en-US" dirty="0" smtClean="0"/>
              <a:t>Copy the 4 jar files from Tomcat to Java JDK</a:t>
            </a:r>
          </a:p>
          <a:p>
            <a:r>
              <a:rPr lang="en-US" dirty="0" smtClean="0"/>
              <a:t>Edit catalina.bat</a:t>
            </a:r>
          </a:p>
          <a:p>
            <a:r>
              <a:rPr lang="en-US" dirty="0" smtClean="0"/>
              <a:t>Don't forget to start Tomcat before using!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236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http://www.murach.com/dloads/jsps/jsps_tomcat-5.5.pdf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Netbeans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netbeans.org</a:t>
            </a:r>
          </a:p>
          <a:p>
            <a:r>
              <a:rPr lang="en-US" dirty="0" smtClean="0"/>
              <a:t>Search </a:t>
            </a:r>
            <a:r>
              <a:rPr lang="en-US" i="1" dirty="0" err="1" smtClean="0"/>
              <a:t>netbeans</a:t>
            </a:r>
            <a:r>
              <a:rPr lang="en-US" i="1" dirty="0" smtClean="0"/>
              <a:t> java </a:t>
            </a:r>
            <a:r>
              <a:rPr lang="en-US" i="1" dirty="0" err="1" smtClean="0"/>
              <a:t>ee</a:t>
            </a:r>
            <a:r>
              <a:rPr lang="en-US" i="1" dirty="0" smtClean="0"/>
              <a:t> download</a:t>
            </a:r>
          </a:p>
          <a:p>
            <a:pPr lvl="1"/>
            <a:r>
              <a:rPr lang="en-US" dirty="0" smtClean="0"/>
              <a:t>NetBeans IDE 8.0 Download</a:t>
            </a:r>
          </a:p>
          <a:p>
            <a:pPr lvl="1"/>
            <a:r>
              <a:rPr lang="en-US" dirty="0" smtClean="0"/>
              <a:t>Use the Java EE version</a:t>
            </a:r>
          </a:p>
          <a:p>
            <a:r>
              <a:rPr lang="en-US" dirty="0" smtClean="0"/>
              <a:t>Installer – run the exe</a:t>
            </a:r>
          </a:p>
          <a:p>
            <a:pPr lvl="1"/>
            <a:r>
              <a:rPr lang="en-US" dirty="0" smtClean="0"/>
              <a:t>Uncheck Tomcat</a:t>
            </a:r>
          </a:p>
          <a:p>
            <a:pPr lvl="2"/>
            <a:r>
              <a:rPr lang="en-US" dirty="0" smtClean="0"/>
              <a:t>Would install another tomcat</a:t>
            </a:r>
          </a:p>
          <a:p>
            <a:pPr lvl="1"/>
            <a:r>
              <a:rPr lang="en-US" dirty="0" smtClean="0"/>
              <a:t>Uncheck Glassfish</a:t>
            </a:r>
          </a:p>
          <a:p>
            <a:pPr lvl="1"/>
            <a:r>
              <a:rPr lang="en-US" dirty="0" smtClean="0"/>
              <a:t>jUnit optional (I didn't install)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NetBeans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Tomcat</a:t>
            </a:r>
          </a:p>
          <a:p>
            <a:pPr lvl="1"/>
            <a:r>
              <a:rPr lang="en-US" dirty="0" smtClean="0"/>
              <a:t>Per application</a:t>
            </a:r>
          </a:p>
          <a:p>
            <a:pPr lvl="1"/>
            <a:r>
              <a:rPr lang="en-US" dirty="0" smtClean="0"/>
              <a:t>Tools </a:t>
            </a:r>
            <a:r>
              <a:rPr lang="en-US" dirty="0" smtClean="0">
                <a:sym typeface="Wingdings" panose="05000000000000000000" pitchFamily="2" charset="2"/>
              </a:rPr>
              <a:t> Servers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Add Server…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Select Tomcat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Add the location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821250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NetBeans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DB</a:t>
            </a:r>
          </a:p>
          <a:p>
            <a:pPr lvl="1"/>
            <a:r>
              <a:rPr lang="en-US" dirty="0" smtClean="0"/>
              <a:t>Per application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Things to do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Install Java</a:t>
            </a:r>
          </a:p>
          <a:p>
            <a:pPr eaLnBrk="1" hangingPunct="1"/>
            <a:r>
              <a:rPr lang="en-US" dirty="0" smtClean="0"/>
              <a:t>Get book examples</a:t>
            </a:r>
          </a:p>
          <a:p>
            <a:pPr eaLnBrk="1" hangingPunct="1"/>
            <a:r>
              <a:rPr lang="en-US" dirty="0" smtClean="0"/>
              <a:t>Install MySQL</a:t>
            </a:r>
          </a:p>
          <a:p>
            <a:pPr lvl="1" eaLnBrk="1" hangingPunct="1"/>
            <a:r>
              <a:rPr lang="en-US" dirty="0" smtClean="0"/>
              <a:t>Create RDB</a:t>
            </a:r>
          </a:p>
          <a:p>
            <a:pPr eaLnBrk="1" hangingPunct="1"/>
            <a:r>
              <a:rPr lang="en-US" dirty="0" smtClean="0"/>
              <a:t>Install Tomcat</a:t>
            </a:r>
          </a:p>
          <a:p>
            <a:pPr eaLnBrk="1" hangingPunct="1"/>
            <a:r>
              <a:rPr lang="en-US" dirty="0" smtClean="0"/>
              <a:t>Install </a:t>
            </a:r>
            <a:r>
              <a:rPr lang="en-US" dirty="0" err="1" smtClean="0"/>
              <a:t>NetBeans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625975"/>
          </a:xfrm>
        </p:spPr>
        <p:txBody>
          <a:bodyPr>
            <a:normAutofit/>
          </a:bodyPr>
          <a:lstStyle/>
          <a:p>
            <a:r>
              <a:rPr lang="en-US" dirty="0" smtClean="0"/>
              <a:t>java.sun.com</a:t>
            </a:r>
          </a:p>
          <a:p>
            <a:pPr lvl="1"/>
            <a:r>
              <a:rPr lang="en-US" dirty="0" smtClean="0"/>
              <a:t>redirects to an Oracle site</a:t>
            </a:r>
          </a:p>
          <a:p>
            <a:r>
              <a:rPr lang="en-US" dirty="0" smtClean="0"/>
              <a:t>Java SE Development Kit 8</a:t>
            </a:r>
          </a:p>
          <a:p>
            <a:pPr lvl="1"/>
            <a:r>
              <a:rPr lang="en-US" dirty="0" smtClean="0"/>
              <a:t>jdk-8u5…</a:t>
            </a:r>
          </a:p>
          <a:p>
            <a:pPr lvl="2"/>
            <a:r>
              <a:rPr lang="en-US" dirty="0" smtClean="0"/>
              <a:t>select appropriate for your OS</a:t>
            </a:r>
          </a:p>
          <a:p>
            <a:pPr lvl="3"/>
            <a:r>
              <a:rPr lang="en-US" dirty="0" smtClean="0"/>
              <a:t>Windows, Linux, or OS X</a:t>
            </a:r>
          </a:p>
          <a:p>
            <a:pPr lvl="3"/>
            <a:r>
              <a:rPr lang="en-US" dirty="0" smtClean="0"/>
              <a:t>32 or 64 </a:t>
            </a:r>
            <a:r>
              <a:rPr lang="en-US" dirty="0" smtClean="0"/>
              <a:t>bit</a:t>
            </a:r>
          </a:p>
          <a:p>
            <a:pPr lvl="1"/>
            <a:r>
              <a:rPr lang="en-US" dirty="0" smtClean="0"/>
              <a:t>Or whatever the latest version is…</a:t>
            </a:r>
            <a:endParaRPr lang="en-US" dirty="0" smtClean="0"/>
          </a:p>
          <a:p>
            <a:r>
              <a:rPr lang="en-US" dirty="0" smtClean="0"/>
              <a:t>Use defaults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www.murach.com</a:t>
            </a:r>
            <a:endParaRPr lang="en-US" dirty="0" smtClean="0"/>
          </a:p>
          <a:p>
            <a:pPr lvl="1"/>
            <a:r>
              <a:rPr lang="en-US" dirty="0" smtClean="0"/>
              <a:t>Downloads for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smtClean="0"/>
              <a:t>edition</a:t>
            </a:r>
          </a:p>
          <a:p>
            <a:pPr lvl="2"/>
            <a:r>
              <a:rPr lang="en-US" dirty="0" smtClean="0"/>
              <a:t>I used the self extractor</a:t>
            </a:r>
          </a:p>
          <a:p>
            <a:pPr lvl="2"/>
            <a:r>
              <a:rPr lang="en-US" dirty="0" smtClean="0"/>
              <a:t>Unzipped it directly to c:\murach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334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50069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www.mysql.com</a:t>
            </a:r>
          </a:p>
          <a:p>
            <a:pPr lvl="1"/>
            <a:r>
              <a:rPr lang="en-US" dirty="0" smtClean="0"/>
              <a:t>Not "needed" until Ch 14.</a:t>
            </a:r>
          </a:p>
          <a:p>
            <a:pPr lvl="2"/>
            <a:r>
              <a:rPr lang="en-US" dirty="0" smtClean="0"/>
              <a:t>Needed to run all </a:t>
            </a:r>
            <a:r>
              <a:rPr lang="en-US" dirty="0" err="1" smtClean="0"/>
              <a:t>Ch</a:t>
            </a:r>
            <a:r>
              <a:rPr lang="en-US" dirty="0" smtClean="0"/>
              <a:t> 2 examples</a:t>
            </a:r>
          </a:p>
          <a:p>
            <a:r>
              <a:rPr lang="en-US" dirty="0" smtClean="0"/>
              <a:t>Download the Community Edition </a:t>
            </a:r>
          </a:p>
          <a:p>
            <a:pPr lvl="1"/>
            <a:r>
              <a:rPr lang="en-US" dirty="0" smtClean="0"/>
              <a:t>5.6.x (or latest edition)</a:t>
            </a:r>
            <a:endParaRPr lang="en-US" dirty="0" smtClean="0"/>
          </a:p>
          <a:p>
            <a:pPr lvl="2"/>
            <a:r>
              <a:rPr lang="en-US" dirty="0" smtClean="0"/>
              <a:t>Download installer</a:t>
            </a:r>
          </a:p>
          <a:p>
            <a:pPr lvl="2"/>
            <a:r>
              <a:rPr lang="en-US" dirty="0" smtClean="0"/>
              <a:t>Note: 32 bit installer works for 32 or 64 bit installs</a:t>
            </a:r>
          </a:p>
          <a:p>
            <a:pPr lvl="1"/>
            <a:r>
              <a:rPr lang="en-US" dirty="0" smtClean="0"/>
              <a:t>Two options</a:t>
            </a:r>
          </a:p>
          <a:p>
            <a:pPr lvl="2"/>
            <a:r>
              <a:rPr lang="en-US" dirty="0" smtClean="0"/>
              <a:t>Server Only package</a:t>
            </a:r>
          </a:p>
          <a:p>
            <a:pPr lvl="3"/>
            <a:r>
              <a:rPr lang="en-US" dirty="0" smtClean="0"/>
              <a:t>Will need a connector later</a:t>
            </a:r>
          </a:p>
          <a:p>
            <a:pPr lvl="2"/>
            <a:r>
              <a:rPr lang="en-US" dirty="0" smtClean="0"/>
              <a:t>Dev Package</a:t>
            </a:r>
          </a:p>
          <a:p>
            <a:pPr lvl="3"/>
            <a:r>
              <a:rPr lang="en-US" dirty="0" smtClean="0"/>
              <a:t>Has  several connectors including Connector/J</a:t>
            </a:r>
          </a:p>
          <a:p>
            <a:pPr lvl="3"/>
            <a:r>
              <a:rPr lang="en-US" dirty="0" smtClean="0"/>
              <a:t>Installs Workbench</a:t>
            </a:r>
          </a:p>
          <a:p>
            <a:pPr lvl="3"/>
            <a:r>
              <a:rPr lang="en-US" dirty="0" smtClean="0"/>
              <a:t>However, also has other unneeded bagage</a:t>
            </a:r>
          </a:p>
          <a:p>
            <a:r>
              <a:rPr lang="en-US" dirty="0" smtClean="0"/>
              <a:t>Use "sesame" as the PW for root</a:t>
            </a:r>
          </a:p>
          <a:p>
            <a:r>
              <a:rPr lang="en-US" dirty="0" smtClean="0"/>
              <a:t>Create a UID for yourself</a:t>
            </a:r>
          </a:p>
          <a:p>
            <a:pPr lvl="1"/>
            <a:r>
              <a:rPr lang="en-US" dirty="0" smtClean="0"/>
              <a:t>Any PW you will remember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458200" cy="4625975"/>
          </a:xfrm>
        </p:spPr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murach</a:t>
            </a:r>
            <a:r>
              <a:rPr lang="en-US" dirty="0" smtClean="0"/>
              <a:t>/</a:t>
            </a:r>
            <a:r>
              <a:rPr lang="en-US" dirty="0" err="1" smtClean="0"/>
              <a:t>servlet_jsp</a:t>
            </a:r>
            <a:r>
              <a:rPr lang="en-US" dirty="0" smtClean="0"/>
              <a:t>/</a:t>
            </a:r>
            <a:r>
              <a:rPr lang="en-US" dirty="0" err="1" smtClean="0"/>
              <a:t>db</a:t>
            </a:r>
            <a:r>
              <a:rPr lang="en-US" dirty="0" smtClean="0"/>
              <a:t>/create_db.bat</a:t>
            </a:r>
          </a:p>
          <a:p>
            <a:pPr lvl="1"/>
            <a:r>
              <a:rPr lang="en-US" dirty="0" smtClean="0"/>
              <a:t>Will need to edit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 smtClean="0"/>
              <a:t>  line for your version of MySQL</a:t>
            </a:r>
          </a:p>
          <a:p>
            <a:pPr lvl="2"/>
            <a:r>
              <a:rPr lang="en-US" dirty="0" smtClean="0"/>
              <a:t>Check the directory name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\Program Files\MySQL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3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MySQL GUI Tools</a:t>
            </a:r>
            <a:br>
              <a:rPr lang="en-US" dirty="0" smtClean="0"/>
            </a:br>
            <a:r>
              <a:rPr lang="en-US" dirty="0" smtClean="0"/>
              <a:t>Connector/J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did the Dev package these are already installed</a:t>
            </a:r>
          </a:p>
          <a:p>
            <a:r>
              <a:rPr lang="en-US" dirty="0" smtClean="0"/>
              <a:t>MySQL Tools</a:t>
            </a:r>
          </a:p>
          <a:p>
            <a:pPr lvl="1"/>
            <a:r>
              <a:rPr lang="en-US" dirty="0" smtClean="0"/>
              <a:t>Replaced by MySQL Workbench</a:t>
            </a:r>
          </a:p>
          <a:p>
            <a:pPr lvl="2"/>
            <a:r>
              <a:rPr lang="en-US" dirty="0" smtClean="0"/>
              <a:t>6.1</a:t>
            </a:r>
          </a:p>
          <a:p>
            <a:pPr lvl="1"/>
            <a:r>
              <a:rPr lang="en-US" dirty="0" smtClean="0"/>
              <a:t>Download the 32 bit install</a:t>
            </a:r>
          </a:p>
          <a:p>
            <a:pPr lvl="2"/>
            <a:r>
              <a:rPr lang="en-US" dirty="0" smtClean="0"/>
              <a:t>Installs the correct one </a:t>
            </a:r>
          </a:p>
          <a:p>
            <a:r>
              <a:rPr lang="en-US" dirty="0" smtClean="0"/>
              <a:t>Connector/J</a:t>
            </a:r>
          </a:p>
          <a:p>
            <a:pPr lvl="1"/>
            <a:r>
              <a:rPr lang="en-US" dirty="0" smtClean="0"/>
              <a:t>Windows Installer did not work for me</a:t>
            </a:r>
          </a:p>
          <a:p>
            <a:pPr lvl="1"/>
            <a:r>
              <a:rPr lang="en-US" dirty="0" smtClean="0"/>
              <a:t>Got the zip file from the platform independent area</a:t>
            </a:r>
          </a:p>
          <a:p>
            <a:pPr lvl="2"/>
            <a:r>
              <a:rPr lang="en-US" dirty="0" smtClean="0"/>
              <a:t>5.1.31</a:t>
            </a:r>
          </a:p>
          <a:p>
            <a:pPr lvl="1"/>
            <a:r>
              <a:rPr lang="en-US" dirty="0" smtClean="0"/>
              <a:t>Unziped and moved JAR to the JDK/jre/lib/ext dir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Tomcat directly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8545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tomcat.apache.org</a:t>
            </a:r>
          </a:p>
          <a:p>
            <a:r>
              <a:rPr lang="en-US" dirty="0" smtClean="0"/>
              <a:t>7.0.54 (or latest version)</a:t>
            </a:r>
            <a:endParaRPr lang="en-US" dirty="0" smtClean="0"/>
          </a:p>
          <a:p>
            <a:pPr lvl="1"/>
            <a:r>
              <a:rPr lang="en-US" dirty="0" smtClean="0"/>
              <a:t>Select version for your OS</a:t>
            </a:r>
          </a:p>
          <a:p>
            <a:pPr lvl="2"/>
            <a:r>
              <a:rPr lang="en-US" dirty="0" smtClean="0"/>
              <a:t>I tried 32-bit/64-bit Windows Service Installer</a:t>
            </a:r>
          </a:p>
          <a:p>
            <a:pPr lvl="3"/>
            <a:r>
              <a:rPr lang="en-US" dirty="0" smtClean="0"/>
              <a:t>Failed on my Win 7 64 bit server</a:t>
            </a:r>
          </a:p>
          <a:p>
            <a:pPr lvl="3"/>
            <a:r>
              <a:rPr lang="en-US" dirty="0" smtClean="0"/>
              <a:t>Didn't install everything on my 32bit netbook</a:t>
            </a:r>
          </a:p>
          <a:p>
            <a:pPr lvl="2"/>
            <a:r>
              <a:rPr lang="en-US" dirty="0" smtClean="0"/>
              <a:t>64 bit 8.0.8</a:t>
            </a:r>
          </a:p>
          <a:p>
            <a:pPr lvl="3"/>
            <a:r>
              <a:rPr lang="en-US" dirty="0" smtClean="0"/>
              <a:t>Unzipped to c:\</a:t>
            </a:r>
          </a:p>
          <a:p>
            <a:pPr lvl="3"/>
            <a:r>
              <a:rPr lang="en-US" dirty="0" smtClean="0"/>
              <a:t>Renamed c:\apache-tomcat-7.0.54 to c:\tomcat</a:t>
            </a:r>
            <a:endParaRPr lang="en-US" dirty="0"/>
          </a:p>
          <a:p>
            <a:pPr lvl="3"/>
            <a:r>
              <a:rPr lang="en-US" dirty="0" smtClean="0"/>
              <a:t>Copied 4 jars to jdk1.8.0_05/jre/lib/ext</a:t>
            </a:r>
          </a:p>
          <a:p>
            <a:pPr lvl="4"/>
            <a:r>
              <a:rPr dirty="0" smtClean="0"/>
              <a:t>be sure it is the </a:t>
            </a:r>
            <a:r>
              <a:rPr dirty="0" err="1" smtClean="0"/>
              <a:t>jdk</a:t>
            </a:r>
            <a:r>
              <a:rPr dirty="0" smtClean="0"/>
              <a:t> </a:t>
            </a:r>
            <a:r>
              <a:rPr dirty="0" err="1" smtClean="0"/>
              <a:t>jre</a:t>
            </a:r>
            <a:r>
              <a:rPr dirty="0" smtClean="0"/>
              <a:t> lib, not the </a:t>
            </a:r>
            <a:r>
              <a:rPr dirty="0" err="1" smtClean="0"/>
              <a:t>jre</a:t>
            </a:r>
            <a:r>
              <a:rPr dirty="0" smtClean="0"/>
              <a:t> lib</a:t>
            </a:r>
            <a:endParaRPr lang="en-US" dirty="0" smtClean="0"/>
          </a:p>
          <a:p>
            <a:pPr lvl="3"/>
            <a:r>
              <a:rPr lang="en-US" dirty="0" smtClean="0"/>
              <a:t>Edit the catalina.bat to add set for Java Location</a:t>
            </a:r>
          </a:p>
          <a:p>
            <a:pPr lvl="3"/>
            <a:r>
              <a:rPr lang="en-US" dirty="0" smtClean="0"/>
              <a:t>May need to change default port 8080 to another in server.xml file – I used 4040 for one of my servers</a:t>
            </a:r>
          </a:p>
          <a:p>
            <a:pPr lvl="3"/>
            <a:r>
              <a:rPr lang="en-US" dirty="0" smtClean="0"/>
              <a:t>Test with </a:t>
            </a:r>
            <a:r>
              <a:rPr lang="en-US" dirty="0" err="1" smtClean="0"/>
              <a:t>url</a:t>
            </a:r>
            <a:r>
              <a:rPr lang="en-US" dirty="0" smtClean="0"/>
              <a:t>, e.g.: localhost:4040</a:t>
            </a:r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Enable Web App Manager</a:t>
            </a:r>
          </a:p>
          <a:p>
            <a:pPr lvl="1"/>
            <a:r>
              <a:rPr lang="en-US" dirty="0" smtClean="0"/>
              <a:t>Note: in v8 there are now 4 manager roles</a:t>
            </a:r>
          </a:p>
          <a:p>
            <a:pPr lvl="2"/>
            <a:r>
              <a:rPr lang="en-US" dirty="0" smtClean="0"/>
              <a:t>For the GUI use: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rolename="manager-gui"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roles="manager-gui"</a:t>
            </a:r>
            <a:r>
              <a:rPr lang="en-US" dirty="0" smtClean="0"/>
              <a:t> </a:t>
            </a:r>
          </a:p>
          <a:p>
            <a:r>
              <a:rPr lang="en-US" dirty="0" smtClean="0"/>
              <a:t>Optional: create a bat file in your desktop:</a:t>
            </a:r>
          </a:p>
          <a:p>
            <a:pPr lvl="1"/>
            <a:r>
              <a:rPr lang="en-US" dirty="0" smtClean="0"/>
              <a:t>StartTomcat.bat</a:t>
            </a:r>
          </a:p>
          <a:p>
            <a:pPr lvl="2"/>
            <a:r>
              <a:rPr lang="en-US" dirty="0" smtClean="0"/>
              <a:t>cd \tomcat\bin</a:t>
            </a:r>
            <a:br>
              <a:rPr lang="en-US" dirty="0" smtClean="0"/>
            </a:br>
            <a:r>
              <a:rPr lang="en-US" dirty="0" smtClean="0"/>
              <a:t>startup</a:t>
            </a:r>
          </a:p>
          <a:p>
            <a:pPr lvl="1"/>
            <a:r>
              <a:rPr lang="en-US" dirty="0" smtClean="0"/>
              <a:t>StopTomcat.bat</a:t>
            </a:r>
          </a:p>
          <a:p>
            <a:pPr lvl="2"/>
            <a:r>
              <a:rPr lang="en-US" dirty="0" smtClean="0"/>
              <a:t>cd \tomcat\bin</a:t>
            </a:r>
            <a:br>
              <a:rPr lang="en-US" dirty="0" smtClean="0"/>
            </a:br>
            <a:r>
              <a:rPr lang="en-US" dirty="0" smtClean="0"/>
              <a:t>shutdown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9289</TotalTime>
  <Words>487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Install Latest</vt:lpstr>
      <vt:lpstr>Things to do</vt:lpstr>
      <vt:lpstr>Java</vt:lpstr>
      <vt:lpstr>Examples</vt:lpstr>
      <vt:lpstr>MySQL</vt:lpstr>
      <vt:lpstr>Create the database</vt:lpstr>
      <vt:lpstr>MySQL GUI Tools Connector/J</vt:lpstr>
      <vt:lpstr>Tomcat directly </vt:lpstr>
      <vt:lpstr>Tomcat</vt:lpstr>
      <vt:lpstr>Tomcat Summary</vt:lpstr>
      <vt:lpstr>Updates</vt:lpstr>
      <vt:lpstr>Netbeans</vt:lpstr>
      <vt:lpstr>NetBeans</vt:lpstr>
      <vt:lpstr>NetBeans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11, 2006</dc:title>
  <dc:creator>Kombol</dc:creator>
  <cp:lastModifiedBy>ajkombol</cp:lastModifiedBy>
  <cp:revision>630</cp:revision>
  <cp:lastPrinted>2014-06-18T17:53:25Z</cp:lastPrinted>
  <dcterms:created xsi:type="dcterms:W3CDTF">2006-01-11T14:58:48Z</dcterms:created>
  <dcterms:modified xsi:type="dcterms:W3CDTF">2018-05-21T13:10:20Z</dcterms:modified>
</cp:coreProperties>
</file>