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78" y="-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1BB627-B931-436D-974A-29ED9EB7ECF3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JSON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JavaScript Object Notation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Ability to help humans read/write code easier</a:t>
            </a:r>
          </a:p>
          <a:p>
            <a:r>
              <a:rPr lang="en-US" smtClean="0"/>
              <a:t>Consists of name / value pairs</a:t>
            </a:r>
          </a:p>
          <a:p>
            <a:r>
              <a:rPr lang="en-US" smtClean="0"/>
              <a:t>Specified by Douglas Crockford RFC 4627</a:t>
            </a:r>
          </a:p>
          <a:p>
            <a:r>
              <a:rPr lang="en-US" smtClean="0"/>
              <a:t>Application/json (unlike text/javascript)</a:t>
            </a:r>
          </a:p>
          <a:p>
            <a:r>
              <a:rPr lang="en-US" smtClean="0"/>
              <a:t>Data over networks, like XML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JSON Exmples</a:t>
            </a:r>
            <a:endParaRPr lang="en-US"/>
          </a:p>
        </p:txBody>
      </p:sp>
      <p:pic>
        <p:nvPicPr>
          <p:cNvPr id="1026" name="Picture 2" descr="http://www.json.org/objec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819274"/>
            <a:ext cx="5695950" cy="1076326"/>
          </a:xfrm>
          <a:prstGeom prst="rect">
            <a:avLst/>
          </a:prstGeom>
          <a:noFill/>
        </p:spPr>
      </p:pic>
      <p:pic>
        <p:nvPicPr>
          <p:cNvPr id="1028" name="Picture 4" descr="http://www.json.org/array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3050" y="3038474"/>
            <a:ext cx="5695950" cy="1076326"/>
          </a:xfrm>
          <a:prstGeom prst="rect">
            <a:avLst/>
          </a:prstGeom>
          <a:noFill/>
        </p:spPr>
      </p:pic>
      <p:pic>
        <p:nvPicPr>
          <p:cNvPr id="1030" name="Picture 6" descr="http://www.json.org/valu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4133849"/>
            <a:ext cx="5695950" cy="2647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JSON Exmples</a:t>
            </a:r>
            <a:endParaRPr lang="en-US"/>
          </a:p>
        </p:txBody>
      </p:sp>
      <p:pic>
        <p:nvPicPr>
          <p:cNvPr id="16386" name="Picture 2" descr="http://www.json.org/strin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806373"/>
            <a:ext cx="4114800" cy="2841827"/>
          </a:xfrm>
          <a:prstGeom prst="rect">
            <a:avLst/>
          </a:prstGeom>
          <a:noFill/>
        </p:spPr>
      </p:pic>
      <p:pic>
        <p:nvPicPr>
          <p:cNvPr id="16388" name="Picture 4" descr="http://www.json.org/numb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841375"/>
            <a:ext cx="4191000" cy="1864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mtClean="0"/>
              <a:t>Need a Parser just as in XML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30480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smtClean="0"/>
              <a:t>ASP</a:t>
            </a:r>
          </a:p>
          <a:p>
            <a:r>
              <a:rPr lang="en-US" smtClean="0"/>
              <a:t>ActionScript</a:t>
            </a:r>
          </a:p>
          <a:p>
            <a:r>
              <a:rPr lang="en-US" smtClean="0"/>
              <a:t>C</a:t>
            </a:r>
          </a:p>
          <a:p>
            <a:r>
              <a:rPr lang="en-US" smtClean="0"/>
              <a:t>C++</a:t>
            </a:r>
          </a:p>
          <a:p>
            <a:r>
              <a:rPr lang="en-US" smtClean="0"/>
              <a:t>C#</a:t>
            </a:r>
          </a:p>
          <a:p>
            <a:r>
              <a:rPr lang="en-US" smtClean="0"/>
              <a:t>Fantom</a:t>
            </a:r>
          </a:p>
          <a:p>
            <a:r>
              <a:rPr lang="en-US" smtClean="0"/>
              <a:t>Go</a:t>
            </a:r>
          </a:p>
          <a:p>
            <a:r>
              <a:rPr lang="en-US" smtClean="0"/>
              <a:t>PHP</a:t>
            </a:r>
          </a:p>
          <a:p>
            <a:r>
              <a:rPr lang="en-US" smtClean="0"/>
              <a:t>Pike</a:t>
            </a:r>
          </a:p>
          <a:p>
            <a:r>
              <a:rPr lang="en-US" smtClean="0"/>
              <a:t>PL/SQL</a:t>
            </a:r>
          </a:p>
          <a:p>
            <a:r>
              <a:rPr lang="en-US" smtClean="0"/>
              <a:t>PowerShell</a:t>
            </a:r>
          </a:p>
          <a:p>
            <a:r>
              <a:rPr lang="en-US" smtClean="0"/>
              <a:t>Prolog</a:t>
            </a:r>
          </a:p>
          <a:p>
            <a:r>
              <a:rPr lang="en-US" smtClean="0"/>
              <a:t>Python</a:t>
            </a:r>
          </a:p>
          <a:p>
            <a:r>
              <a:rPr lang="en-US" smtClean="0"/>
              <a:t>Qt</a:t>
            </a:r>
          </a:p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38800" y="1828800"/>
            <a:ext cx="3048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Haskell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smtClean="0"/>
              <a:t>haXe</a:t>
            </a: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Java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JavaScript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Lasso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Lisp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smtClean="0"/>
              <a:t>LotusScript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smtClean="0"/>
              <a:t>Lua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</a:t>
            </a:r>
            <a:r>
              <a:rPr kumimoji="0" lang="en-US" sz="32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smtClean="0"/>
              <a:t>Objective</a:t>
            </a:r>
            <a:r>
              <a:rPr lang="en-US" sz="3200" smtClean="0"/>
              <a:t> CAML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OpenLaszlo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smtClean="0"/>
              <a:t>Perl</a:t>
            </a: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Need a Parser just as in XML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3048000" cy="5105400"/>
          </a:xfrm>
        </p:spPr>
        <p:txBody>
          <a:bodyPr>
            <a:normAutofit/>
          </a:bodyPr>
          <a:lstStyle/>
          <a:p>
            <a:r>
              <a:rPr lang="en-US" smtClean="0"/>
              <a:t>R</a:t>
            </a:r>
          </a:p>
          <a:p>
            <a:r>
              <a:rPr lang="en-US" smtClean="0"/>
              <a:t>Racket</a:t>
            </a:r>
          </a:p>
          <a:p>
            <a:r>
              <a:rPr lang="en-US" smtClean="0"/>
              <a:t>Realbasic</a:t>
            </a:r>
          </a:p>
          <a:p>
            <a:r>
              <a:rPr lang="en-US" smtClean="0"/>
              <a:t>Rebol</a:t>
            </a:r>
          </a:p>
          <a:p>
            <a:r>
              <a:rPr lang="en-US" smtClean="0"/>
              <a:t>RPG</a:t>
            </a:r>
          </a:p>
          <a:p>
            <a:r>
              <a:rPr lang="en-US" smtClean="0"/>
              <a:t>Ruby</a:t>
            </a:r>
          </a:p>
          <a:p>
            <a:r>
              <a:rPr lang="en-US" smtClean="0"/>
              <a:t>Scheme</a:t>
            </a:r>
          </a:p>
          <a:p>
            <a:r>
              <a:rPr lang="en-US" smtClean="0"/>
              <a:t>Squeak</a:t>
            </a:r>
          </a:p>
          <a:p>
            <a:r>
              <a:rPr lang="en-US" smtClean="0"/>
              <a:t>Symbian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38800" y="1905000"/>
            <a:ext cx="3048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Tcl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smtClean="0"/>
              <a:t>VB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Visual FoxPro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 l="669" t="14612" r="67867" b="43379"/>
          <a:stretch>
            <a:fillRect/>
          </a:stretch>
        </p:blipFill>
        <p:spPr bwMode="auto">
          <a:xfrm>
            <a:off x="762000" y="1066800"/>
            <a:ext cx="7162800" cy="5801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JSON vs XML List</a:t>
            </a:r>
            <a:endParaRPr lang="en-US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 l="138" t="12557" r="38366" b="6164"/>
          <a:stretch>
            <a:fillRect/>
          </a:stretch>
        </p:blipFill>
        <p:spPr bwMode="auto">
          <a:xfrm>
            <a:off x="1828800" y="2031313"/>
            <a:ext cx="6019800" cy="482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2662</TotalTime>
  <Words>101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JSON</vt:lpstr>
      <vt:lpstr>Uses</vt:lpstr>
      <vt:lpstr>JSON Exmples</vt:lpstr>
      <vt:lpstr>JSON Exmples</vt:lpstr>
      <vt:lpstr>Need a Parser just as in XML</vt:lpstr>
      <vt:lpstr>Need a Parser just as in XML</vt:lpstr>
      <vt:lpstr>Examples</vt:lpstr>
      <vt:lpstr>PowerPoint Presentation</vt:lpstr>
      <vt:lpstr>JSON vs XML List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JSON</dc:title>
  <dc:creator>Windows User</dc:creator>
  <cp:lastModifiedBy>test</cp:lastModifiedBy>
  <cp:revision>270</cp:revision>
  <dcterms:created xsi:type="dcterms:W3CDTF">2011-01-24T20:58:49Z</dcterms:created>
  <dcterms:modified xsi:type="dcterms:W3CDTF">2014-07-17T18:46:26Z</dcterms:modified>
</cp:coreProperties>
</file>