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511BF8-A0CC-4F26-AB53-903DB34D4D9E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4166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729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1772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half</a:t>
            </a:r>
          </a:p>
          <a:p>
            <a:pPr lvl="1"/>
            <a:r>
              <a:rPr lang="en-US" dirty="0" smtClean="0"/>
              <a:t>Quick review of:</a:t>
            </a:r>
          </a:p>
          <a:p>
            <a:pPr lvl="2"/>
            <a:r>
              <a:rPr lang="en-US" dirty="0" smtClean="0"/>
              <a:t>Java and Web programming</a:t>
            </a:r>
          </a:p>
          <a:p>
            <a:pPr lvl="2"/>
            <a:r>
              <a:rPr lang="en-US" dirty="0" smtClean="0"/>
              <a:t>Model 1 and Model 2 (MVC)\</a:t>
            </a:r>
          </a:p>
          <a:p>
            <a:pPr lvl="2"/>
            <a:r>
              <a:rPr lang="en-US" dirty="0" smtClean="0"/>
              <a:t>NetBeans an Tomcat</a:t>
            </a:r>
          </a:p>
          <a:p>
            <a:pPr lvl="2"/>
            <a:r>
              <a:rPr lang="en-US" dirty="0" smtClean="0"/>
              <a:t>HTML CSS</a:t>
            </a:r>
          </a:p>
          <a:p>
            <a:pPr lvl="1"/>
            <a:r>
              <a:rPr lang="en-US" dirty="0" smtClean="0"/>
              <a:t>Servlets</a:t>
            </a:r>
          </a:p>
          <a:p>
            <a:pPr lvl="1"/>
            <a:r>
              <a:rPr lang="en-US" dirty="0" smtClean="0"/>
              <a:t>JSP</a:t>
            </a:r>
          </a:p>
          <a:p>
            <a:pPr lvl="1"/>
            <a:r>
              <a:rPr lang="en-US" dirty="0" smtClean="0"/>
              <a:t>Sessions and Cookies</a:t>
            </a:r>
          </a:p>
          <a:p>
            <a:pPr lvl="1"/>
            <a:r>
              <a:rPr lang="en-US" dirty="0" smtClean="0"/>
              <a:t>EL</a:t>
            </a:r>
          </a:p>
          <a:p>
            <a:pPr lvl="1"/>
            <a:r>
              <a:rPr lang="en-US" dirty="0" smtClean="0"/>
              <a:t>JSTL</a:t>
            </a:r>
          </a:p>
          <a:p>
            <a:pPr lvl="1"/>
            <a:r>
              <a:rPr lang="en-US" dirty="0" smtClean="0"/>
              <a:t>Custom JSP tags</a:t>
            </a:r>
          </a:p>
          <a:p>
            <a:pPr lvl="1"/>
            <a:r>
              <a:rPr lang="en-US" dirty="0" smtClean="0"/>
              <a:t>XML and JSON</a:t>
            </a:r>
          </a:p>
          <a:p>
            <a:pPr lvl="1"/>
            <a:r>
              <a:rPr lang="en-US" dirty="0" smtClean="0"/>
              <a:t>MySQL</a:t>
            </a:r>
          </a:p>
          <a:p>
            <a:pPr lvl="1"/>
            <a:r>
              <a:rPr lang="en-US" dirty="0" smtClean="0"/>
              <a:t>JDBC</a:t>
            </a:r>
          </a:p>
        </p:txBody>
      </p:sp>
    </p:spTree>
    <p:extLst>
      <p:ext uri="{BB962C8B-B14F-4D97-AF65-F5344CB8AC3E}">
        <p14:creationId xmlns:p14="http://schemas.microsoft.com/office/powerpoint/2010/main" val="3222418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half</a:t>
            </a:r>
          </a:p>
          <a:p>
            <a:pPr lvl="1"/>
            <a:r>
              <a:rPr lang="en-US" dirty="0" smtClean="0"/>
              <a:t>JPA</a:t>
            </a:r>
          </a:p>
          <a:p>
            <a:pPr lvl="1"/>
            <a:r>
              <a:rPr lang="en-US" dirty="0" err="1" smtClean="0"/>
              <a:t>JavaMail</a:t>
            </a:r>
            <a:endParaRPr lang="en-US" dirty="0" smtClean="0"/>
          </a:p>
          <a:p>
            <a:pPr lvl="1"/>
            <a:r>
              <a:rPr lang="en-US" dirty="0" smtClean="0"/>
              <a:t>SSL</a:t>
            </a:r>
          </a:p>
          <a:p>
            <a:pPr lvl="1"/>
            <a:r>
              <a:rPr lang="en-US" dirty="0" smtClean="0"/>
              <a:t>Security</a:t>
            </a:r>
          </a:p>
          <a:p>
            <a:pPr lvl="2"/>
            <a:r>
              <a:rPr lang="en-US" dirty="0" smtClean="0"/>
              <a:t>Restricting access</a:t>
            </a:r>
          </a:p>
          <a:p>
            <a:pPr lvl="2"/>
            <a:r>
              <a:rPr lang="en-US" dirty="0" smtClean="0"/>
              <a:t>More depth</a:t>
            </a:r>
          </a:p>
          <a:p>
            <a:pPr lvl="1"/>
            <a:r>
              <a:rPr lang="en-US" dirty="0" smtClean="0"/>
              <a:t>HTTP Requests and </a:t>
            </a:r>
            <a:r>
              <a:rPr lang="en-US" dirty="0" err="1" smtClean="0"/>
              <a:t>Responces</a:t>
            </a:r>
            <a:endParaRPr lang="en-US" dirty="0" smtClean="0"/>
          </a:p>
          <a:p>
            <a:pPr lvl="1"/>
            <a:r>
              <a:rPr lang="en-US" dirty="0" smtClean="0"/>
              <a:t>Listeners</a:t>
            </a:r>
          </a:p>
          <a:p>
            <a:pPr lvl="1"/>
            <a:r>
              <a:rPr lang="en-US" dirty="0" smtClean="0"/>
              <a:t>Filters</a:t>
            </a:r>
          </a:p>
          <a:p>
            <a:pPr lvl="1"/>
            <a:r>
              <a:rPr lang="en-US" dirty="0" err="1" smtClean="0"/>
              <a:t>JavaServer</a:t>
            </a:r>
            <a:r>
              <a:rPr lang="en-US" dirty="0" smtClean="0"/>
              <a:t> Faces</a:t>
            </a:r>
          </a:p>
          <a:p>
            <a:pPr lvl="1"/>
            <a:r>
              <a:rPr lang="en-US" dirty="0" smtClean="0"/>
              <a:t>AJAX</a:t>
            </a:r>
          </a:p>
          <a:p>
            <a:pPr lvl="1"/>
            <a:r>
              <a:rPr lang="en-US" dirty="0" smtClean="0"/>
              <a:t>SOAP</a:t>
            </a:r>
          </a:p>
          <a:p>
            <a:pPr lvl="1"/>
            <a:r>
              <a:rPr lang="en-US" dirty="0" smtClean="0"/>
              <a:t>Web Services</a:t>
            </a:r>
          </a:p>
          <a:p>
            <a:pPr lvl="1"/>
            <a:r>
              <a:rPr lang="en-US" dirty="0" smtClean="0"/>
              <a:t>PCI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123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application could be done entirely in JSP or servlets</a:t>
            </a:r>
          </a:p>
          <a:p>
            <a:pPr lvl="1"/>
            <a:r>
              <a:rPr lang="en-US" dirty="0" smtClean="0"/>
              <a:t>Realistically a skillful combination of both</a:t>
            </a:r>
          </a:p>
          <a:p>
            <a:r>
              <a:rPr lang="en-US" dirty="0" smtClean="0"/>
              <a:t>An application could be completely done by one servlet</a:t>
            </a:r>
          </a:p>
          <a:p>
            <a:pPr lvl="1"/>
            <a:r>
              <a:rPr lang="en-US" dirty="0" smtClean="0"/>
              <a:t>No matter how many “pages”</a:t>
            </a:r>
          </a:p>
          <a:p>
            <a:pPr lvl="1"/>
            <a:r>
              <a:rPr lang="en-US" dirty="0" smtClean="0"/>
              <a:t>No matter how complex</a:t>
            </a:r>
          </a:p>
          <a:p>
            <a:pPr lvl="1"/>
            <a:r>
              <a:rPr lang="en-US" dirty="0" smtClean="0"/>
              <a:t>Not too realistic however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049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Servlets and JSP strengths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scope levels</a:t>
            </a:r>
          </a:p>
          <a:p>
            <a:pPr lvl="1"/>
            <a:r>
              <a:rPr lang="en-US" dirty="0" smtClean="0"/>
              <a:t>Page</a:t>
            </a:r>
          </a:p>
          <a:p>
            <a:pPr lvl="1"/>
            <a:r>
              <a:rPr lang="en-US" dirty="0" smtClean="0"/>
              <a:t>Request</a:t>
            </a:r>
          </a:p>
          <a:p>
            <a:pPr lvl="1"/>
            <a:r>
              <a:rPr lang="en-US" dirty="0" smtClean="0"/>
              <a:t>Session</a:t>
            </a:r>
          </a:p>
          <a:p>
            <a:pPr lvl="1"/>
            <a:r>
              <a:rPr lang="en-US" dirty="0" smtClean="0"/>
              <a:t>Application</a:t>
            </a:r>
          </a:p>
          <a:p>
            <a:r>
              <a:rPr lang="en-US" dirty="0" smtClean="0"/>
              <a:t>Application stays ready after started</a:t>
            </a:r>
          </a:p>
          <a:p>
            <a:pPr lvl="1"/>
            <a:r>
              <a:rPr lang="en-US" dirty="0" smtClean="0"/>
              <a:t>Do not have to load, execute and clear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213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Servlets and JSP weaknesses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as fast as compiled C code</a:t>
            </a:r>
          </a:p>
          <a:p>
            <a:r>
              <a:rPr lang="en-US" dirty="0" smtClean="0"/>
              <a:t>Strongly typed language </a:t>
            </a:r>
          </a:p>
          <a:p>
            <a:pPr lvl="1"/>
            <a:r>
              <a:rPr lang="en-US" dirty="0" smtClean="0"/>
              <a:t>More “difficult” to get to run</a:t>
            </a:r>
          </a:p>
          <a:p>
            <a:pPr lvl="2"/>
            <a:r>
              <a:rPr lang="en-US" dirty="0" smtClean="0"/>
              <a:t>(I consider this a plus)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93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servlets be the only Web technology allowed?</a:t>
            </a:r>
          </a:p>
          <a:p>
            <a:r>
              <a:rPr lang="en-US" dirty="0" smtClean="0"/>
              <a:t>Should servlets be not allowed in your org?</a:t>
            </a:r>
          </a:p>
          <a:p>
            <a:r>
              <a:rPr lang="en-US" dirty="0" smtClean="0"/>
              <a:t>What is better:</a:t>
            </a:r>
          </a:p>
          <a:p>
            <a:pPr lvl="1"/>
            <a:r>
              <a:rPr lang="en-US" dirty="0" smtClean="0"/>
              <a:t>PHP</a:t>
            </a:r>
          </a:p>
          <a:p>
            <a:pPr lvl="1"/>
            <a:r>
              <a:rPr lang="en-US" dirty="0" smtClean="0"/>
              <a:t>Perl</a:t>
            </a:r>
          </a:p>
          <a:p>
            <a:pPr lvl="1"/>
            <a:r>
              <a:rPr lang="en-US" dirty="0" smtClean="0"/>
              <a:t>Python</a:t>
            </a:r>
          </a:p>
          <a:p>
            <a:pPr lvl="1"/>
            <a:r>
              <a:rPr lang="en-US" dirty="0" smtClean="0"/>
              <a:t>Servlets and JSP</a:t>
            </a:r>
          </a:p>
          <a:p>
            <a:pPr lvl="1"/>
            <a:r>
              <a:rPr lang="en-US" dirty="0" smtClean="0"/>
              <a:t>C++</a:t>
            </a:r>
          </a:p>
          <a:p>
            <a:pPr lvl="1"/>
            <a:r>
              <a:rPr lang="en-US" smtClean="0"/>
              <a:t>Any other?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83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Network Applications</a:t>
            </a:r>
          </a:p>
          <a:p>
            <a:pPr lvl="1"/>
            <a:r>
              <a:rPr lang="en-US" dirty="0" smtClean="0"/>
              <a:t>Users </a:t>
            </a:r>
            <a:r>
              <a:rPr lang="en-US" dirty="0" smtClean="0">
                <a:sym typeface="Wingdings" panose="05000000000000000000" pitchFamily="2" charset="2"/>
              </a:rPr>
              <a:t> Web servers for dynamic (customized) results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Can  be any server program that will take the users request and return a customized response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C++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Java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PHP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Unix Script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Usually involves persistent storage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Text Files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RDBMS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751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Network Applications</a:t>
            </a:r>
          </a:p>
          <a:p>
            <a:pPr lvl="1"/>
            <a:r>
              <a:rPr lang="en-US" dirty="0" smtClean="0"/>
              <a:t>Computer to Computer services</a:t>
            </a:r>
          </a:p>
          <a:p>
            <a:pPr lvl="2"/>
            <a:r>
              <a:rPr lang="en-US" dirty="0" smtClean="0"/>
              <a:t>Orders</a:t>
            </a:r>
          </a:p>
          <a:p>
            <a:pPr lvl="2"/>
            <a:r>
              <a:rPr lang="en-US" dirty="0" smtClean="0"/>
              <a:t>Data passing</a:t>
            </a:r>
          </a:p>
          <a:p>
            <a:pPr lvl="2"/>
            <a:r>
              <a:rPr lang="en-US" dirty="0" smtClean="0"/>
              <a:t>Etc.</a:t>
            </a:r>
          </a:p>
          <a:p>
            <a:pPr lvl="1"/>
            <a:r>
              <a:rPr lang="en-US" dirty="0" smtClean="0"/>
              <a:t>Programs “calling” other programs</a:t>
            </a:r>
          </a:p>
          <a:p>
            <a:pPr lvl="2"/>
            <a:r>
              <a:rPr lang="en-US" dirty="0" smtClean="0"/>
              <a:t>Usually dynamic</a:t>
            </a:r>
          </a:p>
          <a:p>
            <a:pPr lvl="3"/>
            <a:r>
              <a:rPr lang="en-US" dirty="0" smtClean="0"/>
              <a:t>Request or order generating a process</a:t>
            </a:r>
          </a:p>
          <a:p>
            <a:pPr lvl="2"/>
            <a:r>
              <a:rPr lang="en-US" dirty="0" smtClean="0"/>
              <a:t>Protocols usually involved</a:t>
            </a:r>
          </a:p>
          <a:p>
            <a:pPr lvl="3"/>
            <a:r>
              <a:rPr lang="en-US" dirty="0" smtClean="0"/>
              <a:t>SOAP</a:t>
            </a:r>
          </a:p>
          <a:p>
            <a:pPr lvl="3"/>
            <a:r>
              <a:rPr lang="en-US" dirty="0" smtClean="0"/>
              <a:t>WSDL</a:t>
            </a:r>
          </a:p>
          <a:p>
            <a:pPr lvl="3"/>
            <a:r>
              <a:rPr lang="en-US" dirty="0" smtClean="0"/>
              <a:t>XML</a:t>
            </a:r>
          </a:p>
          <a:p>
            <a:pPr lvl="3"/>
            <a:r>
              <a:rPr lang="en-US" smtClean="0"/>
              <a:t>Etc.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687645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106</TotalTime>
  <Words>273</Words>
  <Application>Microsoft Office PowerPoint</Application>
  <PresentationFormat>On-screen Show (4:3)</PresentationFormat>
  <Paragraphs>89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4166 Review</vt:lpstr>
      <vt:lpstr>Quick Review</vt:lpstr>
      <vt:lpstr>Quick Review</vt:lpstr>
      <vt:lpstr>Overall</vt:lpstr>
      <vt:lpstr>Servlets and JSP strengths</vt:lpstr>
      <vt:lpstr>Servlets and JSP weaknesses</vt:lpstr>
      <vt:lpstr>Questions</vt:lpstr>
      <vt:lpstr>Summary</vt:lpstr>
      <vt:lpstr>Summary </vt:lpstr>
    </vt:vector>
  </TitlesOfParts>
  <Company>UNC Charlotte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Payment</dc:title>
  <dc:creator>test</dc:creator>
  <cp:lastModifiedBy>test</cp:lastModifiedBy>
  <cp:revision>8</cp:revision>
  <dcterms:created xsi:type="dcterms:W3CDTF">2014-07-30T17:08:15Z</dcterms:created>
  <dcterms:modified xsi:type="dcterms:W3CDTF">2015-07-31T17:21:46Z</dcterms:modified>
</cp:coreProperties>
</file>