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JavaBeans and 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7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and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Coders are “a dime a dozen”</a:t>
            </a:r>
          </a:p>
          <a:p>
            <a:r>
              <a:rPr lang="en-US" dirty="0" smtClean="0"/>
              <a:t>Java coders are rarer</a:t>
            </a:r>
          </a:p>
          <a:p>
            <a:r>
              <a:rPr lang="en-US" dirty="0" smtClean="0"/>
              <a:t>Good Java coders are rarer still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8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JavaBeans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coder can create the beans</a:t>
            </a:r>
          </a:p>
          <a:p>
            <a:r>
              <a:rPr lang="en-US" dirty="0" smtClean="0"/>
              <a:t>Easy for an HTML coder to use those beans</a:t>
            </a:r>
          </a:p>
          <a:p>
            <a:endParaRPr lang="en-US" dirty="0"/>
          </a:p>
          <a:p>
            <a:r>
              <a:rPr lang="en-US" dirty="0" smtClean="0"/>
              <a:t>Also</a:t>
            </a:r>
          </a:p>
          <a:p>
            <a:pPr lvl="1"/>
            <a:r>
              <a:rPr lang="en-US" dirty="0" smtClean="0"/>
              <a:t>Makes code easier to read</a:t>
            </a:r>
          </a:p>
          <a:p>
            <a:pPr lvl="1"/>
            <a:r>
              <a:rPr lang="en-US" dirty="0" smtClean="0"/>
              <a:t>Beans are reusable code</a:t>
            </a:r>
          </a:p>
          <a:p>
            <a:pPr lvl="2"/>
            <a:r>
              <a:rPr lang="en-US" dirty="0" smtClean="0"/>
              <a:t>Properly designed bean can be used in </a:t>
            </a:r>
            <a:r>
              <a:rPr lang="en-US" smtClean="0"/>
              <a:t>many applications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725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61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Why JavaBeans and EL</vt:lpstr>
      <vt:lpstr>HTML and Java</vt:lpstr>
      <vt:lpstr>JavaBeans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JavaBeans and EL</dc:title>
  <dc:creator>Kombol, Tony</dc:creator>
  <cp:lastModifiedBy>test</cp:lastModifiedBy>
  <cp:revision>1</cp:revision>
  <dcterms:created xsi:type="dcterms:W3CDTF">2006-08-16T00:00:00Z</dcterms:created>
  <dcterms:modified xsi:type="dcterms:W3CDTF">2014-07-11T18:40:23Z</dcterms:modified>
</cp:coreProperties>
</file>