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9"/>
  </p:handoutMasterIdLst>
  <p:sldIdLst>
    <p:sldId id="256" r:id="rId2"/>
    <p:sldId id="290" r:id="rId3"/>
    <p:sldId id="279" r:id="rId4"/>
    <p:sldId id="267" r:id="rId5"/>
    <p:sldId id="300" r:id="rId6"/>
    <p:sldId id="301" r:id="rId7"/>
    <p:sldId id="303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67" autoAdjust="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7508C3-032E-4137-A818-CF6BBE472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1174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9A64D984-4FE4-456B-8EC0-EC18EC6E85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46A1BF-13A3-4DDD-9BFC-E5D0509F4B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91F27-3CD4-41AA-A785-869A02850D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1E15EE-9F3E-4D9D-BF39-9431FC6F59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CB9EF-3F5C-451C-90EB-B65F793907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5E4D7A-BEA6-44AC-8DCD-93ECA4810C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225804-7AE5-40C4-9B79-1DC382A427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C581E-3E9F-4B8D-9B71-E6C95CF5D9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9273B-9A1A-4335-92E5-41CCFC80A2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000E80-B006-4464-A466-C09D561404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ED2DF6-4B0D-40A0-8474-8E7CAB1322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 cstate="print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pPr>
              <a:defRPr/>
            </a:pPr>
            <a:fld id="{872AFB37-7D9F-42C0-B387-14A2261920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Web JSP</a:t>
            </a:r>
            <a:br>
              <a:rPr lang="en-US" sz="4000" dirty="0" smtClean="0"/>
            </a:br>
            <a:r>
              <a:rPr lang="en-US" sz="2400" dirty="0" smtClean="0"/>
              <a:t>Network Based Dev</a:t>
            </a:r>
            <a:endParaRPr 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Tony Kombol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Books</a:t>
            </a:r>
          </a:p>
        </p:txBody>
      </p:sp>
      <p:sp>
        <p:nvSpPr>
          <p:cNvPr id="17411" name="Rectangle 1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1 book: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Murach's Java Servlets and JSP 3</a:t>
            </a:r>
            <a:r>
              <a:rPr lang="en-US" baseline="30000" dirty="0" smtClean="0"/>
              <a:t>nd</a:t>
            </a:r>
            <a:r>
              <a:rPr lang="en-US" dirty="0" smtClean="0"/>
              <a:t> Edition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Joel Murach – Micheal Urban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ISBN: 978-1-890774-78-4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Other Requirements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Access to a computer with Internet </a:t>
            </a:r>
            <a:r>
              <a:rPr lang="en-US" dirty="0" smtClean="0"/>
              <a:t>Access</a:t>
            </a:r>
            <a:endParaRPr lang="en-US" dirty="0" smtClean="0"/>
          </a:p>
          <a:p>
            <a:r>
              <a:rPr lang="en-US" dirty="0" smtClean="0"/>
              <a:t>Access to a computer with Tomcat and an editor</a:t>
            </a:r>
          </a:p>
          <a:p>
            <a:pPr lvl="1"/>
            <a:r>
              <a:rPr lang="en-US" dirty="0" smtClean="0"/>
              <a:t>NetBeans highly </a:t>
            </a:r>
            <a:r>
              <a:rPr lang="en-US" dirty="0" smtClean="0"/>
              <a:t>recommended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Assignments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have some “starter” code</a:t>
            </a:r>
          </a:p>
          <a:p>
            <a:pPr lvl="1"/>
            <a:r>
              <a:rPr lang="en-US" dirty="0" err="1" smtClean="0"/>
              <a:t>Ex_starts</a:t>
            </a:r>
            <a:endParaRPr lang="en-US" dirty="0" smtClean="0"/>
          </a:p>
          <a:p>
            <a:r>
              <a:rPr lang="en-US" dirty="0" smtClean="0"/>
              <a:t>Most have a completed solution</a:t>
            </a:r>
          </a:p>
          <a:p>
            <a:pPr lvl="1"/>
            <a:r>
              <a:rPr lang="en-US" dirty="0" smtClean="0"/>
              <a:t>Ex_solutions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860101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Deployment</a:t>
            </a:r>
          </a:p>
          <a:p>
            <a:pPr lvl="1"/>
            <a:r>
              <a:rPr lang="en-US" dirty="0" smtClean="0"/>
              <a:t>Work done on your workstation</a:t>
            </a:r>
          </a:p>
          <a:p>
            <a:pPr lvl="1"/>
            <a:r>
              <a:rPr lang="en-US" dirty="0" smtClean="0"/>
              <a:t>Deploy the code to a server</a:t>
            </a:r>
          </a:p>
          <a:p>
            <a:pPr lvl="2"/>
            <a:r>
              <a:rPr lang="en-US" dirty="0" smtClean="0"/>
              <a:t>Your own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542761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ITIS 3105 or 4166?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</a:t>
            </a:r>
            <a:r>
              <a:rPr lang="en-US" dirty="0"/>
              <a:t>Side Applications and Data Management</a:t>
            </a:r>
          </a:p>
          <a:p>
            <a:pPr lvl="1"/>
            <a:r>
              <a:rPr lang="en-US" dirty="0"/>
              <a:t>PHP</a:t>
            </a:r>
          </a:p>
          <a:p>
            <a:pPr lvl="1"/>
            <a:r>
              <a:rPr lang="en-US" dirty="0"/>
              <a:t>MySQL</a:t>
            </a:r>
          </a:p>
          <a:p>
            <a:r>
              <a:rPr lang="en-US" smtClean="0"/>
              <a:t>Network </a:t>
            </a:r>
            <a:r>
              <a:rPr lang="en-US" dirty="0"/>
              <a:t>Based Application Development</a:t>
            </a:r>
          </a:p>
          <a:p>
            <a:pPr lvl="1"/>
            <a:r>
              <a:rPr lang="en-US" dirty="0" err="1"/>
              <a:t>Servets</a:t>
            </a:r>
            <a:r>
              <a:rPr lang="en-US" dirty="0"/>
              <a:t> and JSP</a:t>
            </a:r>
          </a:p>
          <a:p>
            <a:pPr lvl="1"/>
            <a:endParaRPr lang="en-US" dirty="0"/>
          </a:p>
          <a:p>
            <a:r>
              <a:rPr lang="en-US" dirty="0"/>
              <a:t>Which one is better?</a:t>
            </a:r>
          </a:p>
          <a:p>
            <a:pPr lvl="1"/>
            <a:r>
              <a:rPr lang="en-US" dirty="0"/>
              <a:t>Both concentrate on the Internet and </a:t>
            </a:r>
            <a:r>
              <a:rPr lang="en-US" dirty="0" smtClean="0"/>
              <a:t>Web servers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64911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Sketchbook</Template>
  <TotalTime>3179</TotalTime>
  <Words>110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Sketchbook</vt:lpstr>
      <vt:lpstr>Web JSP Network Based Dev</vt:lpstr>
      <vt:lpstr>Books</vt:lpstr>
      <vt:lpstr>Other Requirements</vt:lpstr>
      <vt:lpstr>Assignments</vt:lpstr>
      <vt:lpstr>Web Exercises</vt:lpstr>
      <vt:lpstr>Web Assignments</vt:lpstr>
      <vt:lpstr>ITIS 3105 or 4166?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IS 3100 First Day</dc:title>
  <dc:creator>Kombol</dc:creator>
  <cp:lastModifiedBy>ajkombol</cp:lastModifiedBy>
  <cp:revision>90</cp:revision>
  <dcterms:created xsi:type="dcterms:W3CDTF">2006-01-05T02:50:26Z</dcterms:created>
  <dcterms:modified xsi:type="dcterms:W3CDTF">2018-05-20T23:19:03Z</dcterms:modified>
</cp:coreProperties>
</file>