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9" r:id="rId29"/>
    <p:sldId id="282" r:id="rId30"/>
    <p:sldId id="283" r:id="rId31"/>
    <p:sldId id="284" r:id="rId32"/>
    <p:sldId id="285" r:id="rId33"/>
    <p:sldId id="310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11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9E446AA-A7D5-44E3-A834-418AF1871990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DCB129-68A4-4285-BF20-7B180E6A7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57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AB857F-4CFA-4739-A8D8-AEF250770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D4A94-9252-4EB0-9072-AB6831DC1C8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Murach's PHP and MySQL, C1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2010, Mike Murach &amp; Associates,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683BFA36-7619-4DDE-9A1E-46B9E3D21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Murach's PHP and MySQL, C1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2010, Mike Murach &amp; Associates,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D060B038-3530-457B-9C85-3DCE11DB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Word_97_-_2003_Document9.doc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11.doc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12.doc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13.doc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Word_97_-_2003_Document14.doc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Word_97_-_2003_Document15.doc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Word_97_-_2003_Document16.doc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Word_97_-_2003_Document17.doc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Document18.doc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Word_97_-_2003_Document19.doc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Word_97_-_2003_Document20.doc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21.doc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Word_97_-_2003_Document22.doc"/><Relationship Id="rId4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Word_97_-_2003_Document23.doc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Word_97_-_2003_Document24.doc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25.doc"/><Relationship Id="rId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Word_97_-_2003_Document26.doc"/><Relationship Id="rId4" Type="http://schemas.openxmlformats.org/officeDocument/2006/relationships/oleObject" Target="../embeddings/oleObject3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Word_97_-_2003_Document27.doc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Word_97_-_2003_Document28.doc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Word_97_-_2003_Document29.doc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Document30.doc"/><Relationship Id="rId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Word_97_-_2003_Document31.doc"/><Relationship Id="rId4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4.emf"/><Relationship Id="rId5" Type="http://schemas.openxmlformats.org/officeDocument/2006/relationships/oleObject" Target="../embeddings/Microsoft_Word_97_-_2003_Document32.doc"/><Relationship Id="rId4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Document33.doc"/><Relationship Id="rId4" Type="http://schemas.openxmlformats.org/officeDocument/2006/relationships/oleObject" Target="../embeddings/oleObject3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6.emf"/><Relationship Id="rId5" Type="http://schemas.openxmlformats.org/officeDocument/2006/relationships/oleObject" Target="../embeddings/Microsoft_Word_97_-_2003_Document34.doc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8.emf"/><Relationship Id="rId5" Type="http://schemas.openxmlformats.org/officeDocument/2006/relationships/oleObject" Target="../embeddings/Microsoft_Word_97_-_2003_Document35.doc"/><Relationship Id="rId4" Type="http://schemas.openxmlformats.org/officeDocument/2006/relationships/oleObject" Target="../embeddings/oleObject4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0.emf"/><Relationship Id="rId5" Type="http://schemas.openxmlformats.org/officeDocument/2006/relationships/oleObject" Target="../embeddings/Microsoft_Word_97_-_2003_Document36.doc"/><Relationship Id="rId4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1.emf"/><Relationship Id="rId11" Type="http://schemas.openxmlformats.org/officeDocument/2006/relationships/image" Target="../media/image53.emf"/><Relationship Id="rId5" Type="http://schemas.openxmlformats.org/officeDocument/2006/relationships/oleObject" Target="../embeddings/Microsoft_Word_97_-_2003_Document37.doc"/><Relationship Id="rId10" Type="http://schemas.openxmlformats.org/officeDocument/2006/relationships/oleObject" Target="../embeddings/Microsoft_Word_97_-_2003_Document38.doc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4.emf"/><Relationship Id="rId5" Type="http://schemas.openxmlformats.org/officeDocument/2006/relationships/oleObject" Target="../embeddings/Microsoft_Word_97_-_2003_Document39.doc"/><Relationship Id="rId4" Type="http://schemas.openxmlformats.org/officeDocument/2006/relationships/oleObject" Target="../embeddings/oleObject45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55.emf"/><Relationship Id="rId5" Type="http://schemas.openxmlformats.org/officeDocument/2006/relationships/oleObject" Target="../embeddings/Microsoft_Word_97_-_2003_Document40.doc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7.emf"/><Relationship Id="rId5" Type="http://schemas.openxmlformats.org/officeDocument/2006/relationships/oleObject" Target="../embeddings/Microsoft_Word_97_-_2003_Document41.doc"/><Relationship Id="rId4" Type="http://schemas.openxmlformats.org/officeDocument/2006/relationships/oleObject" Target="../embeddings/oleObject47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9.emf"/><Relationship Id="rId5" Type="http://schemas.openxmlformats.org/officeDocument/2006/relationships/oleObject" Target="../embeddings/Microsoft_Word_97_-_2003_Document42.doc"/><Relationship Id="rId4" Type="http://schemas.openxmlformats.org/officeDocument/2006/relationships/oleObject" Target="../embeddings/oleObject4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1.emf"/><Relationship Id="rId5" Type="http://schemas.openxmlformats.org/officeDocument/2006/relationships/oleObject" Target="../embeddings/Microsoft_Word_97_-_2003_Document43.doc"/><Relationship Id="rId4" Type="http://schemas.openxmlformats.org/officeDocument/2006/relationships/oleObject" Target="../embeddings/oleObject4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2.emf"/><Relationship Id="rId5" Type="http://schemas.openxmlformats.org/officeDocument/2006/relationships/oleObject" Target="../embeddings/Microsoft_Word_97_-_2003_Document44.doc"/><Relationship Id="rId4" Type="http://schemas.openxmlformats.org/officeDocument/2006/relationships/oleObject" Target="../embeddings/oleObject5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64.emf"/><Relationship Id="rId5" Type="http://schemas.openxmlformats.org/officeDocument/2006/relationships/oleObject" Target="../embeddings/Microsoft_Word_97_-_2003_Document45.doc"/><Relationship Id="rId4" Type="http://schemas.openxmlformats.org/officeDocument/2006/relationships/oleObject" Target="../embeddings/oleObject5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65.emf"/><Relationship Id="rId5" Type="http://schemas.openxmlformats.org/officeDocument/2006/relationships/oleObject" Target="../embeddings/Microsoft_Word_97_-_2003_Document46.doc"/><Relationship Id="rId4" Type="http://schemas.openxmlformats.org/officeDocument/2006/relationships/oleObject" Target="../embeddings/oleObject5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7.emf"/><Relationship Id="rId5" Type="http://schemas.openxmlformats.org/officeDocument/2006/relationships/oleObject" Target="../embeddings/Microsoft_Word_97_-_2003_Document47.doc"/><Relationship Id="rId4" Type="http://schemas.openxmlformats.org/officeDocument/2006/relationships/oleObject" Target="../embeddings/oleObject5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8.emf"/><Relationship Id="rId5" Type="http://schemas.openxmlformats.org/officeDocument/2006/relationships/oleObject" Target="../embeddings/Microsoft_Word_97_-_2003_Document48.doc"/><Relationship Id="rId4" Type="http://schemas.openxmlformats.org/officeDocument/2006/relationships/oleObject" Target="../embeddings/oleObject5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69.emf"/><Relationship Id="rId5" Type="http://schemas.openxmlformats.org/officeDocument/2006/relationships/oleObject" Target="../embeddings/Microsoft_Word_97_-_2003_Document49.doc"/><Relationship Id="rId4" Type="http://schemas.openxmlformats.org/officeDocument/2006/relationships/oleObject" Target="../embeddings/oleObject5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71.emf"/><Relationship Id="rId5" Type="http://schemas.openxmlformats.org/officeDocument/2006/relationships/oleObject" Target="../embeddings/Microsoft_Word_97_-_2003_Document50.doc"/><Relationship Id="rId4" Type="http://schemas.openxmlformats.org/officeDocument/2006/relationships/oleObject" Target="../embeddings/oleObject5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72.emf"/><Relationship Id="rId5" Type="http://schemas.openxmlformats.org/officeDocument/2006/relationships/oleObject" Target="../embeddings/Microsoft_Word_97_-_2003_Document51.doc"/><Relationship Id="rId4" Type="http://schemas.openxmlformats.org/officeDocument/2006/relationships/oleObject" Target="../embeddings/oleObject5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74.emf"/><Relationship Id="rId5" Type="http://schemas.openxmlformats.org/officeDocument/2006/relationships/oleObject" Target="../embeddings/Microsoft_Word_97_-_2003_Document52.doc"/><Relationship Id="rId4" Type="http://schemas.openxmlformats.org/officeDocument/2006/relationships/oleObject" Target="../embeddings/oleObject5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76.emf"/><Relationship Id="rId5" Type="http://schemas.openxmlformats.org/officeDocument/2006/relationships/oleObject" Target="../embeddings/Microsoft_Word_97_-_2003_Document53.doc"/><Relationship Id="rId4" Type="http://schemas.openxmlformats.org/officeDocument/2006/relationships/oleObject" Target="../embeddings/oleObject5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Word_97_-_2003_Document6.doc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Word_97_-_2003_Document7.doc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0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AA288C2-BE81-4F74-8E92-147C713847AB}" type="slidenum">
              <a:rPr lang="en-US" sz="900" smtClean="0">
                <a:latin typeface="Arial Narrow" pitchFamily="34" charset="0"/>
              </a:rPr>
              <a:pPr algn="r"/>
              <a:t>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14400" y="1828800"/>
          <a:ext cx="732155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5" imgW="7321366" imgH="3146731" progId="">
                  <p:embed/>
                </p:oleObj>
              </mc:Choice>
              <mc:Fallback>
                <p:oleObj name="Document" r:id="rId5" imgW="7321366" imgH="314673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7321550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7E37BBD-E560-495F-ADF0-DA34024E4966}" type="slidenum">
              <a:rPr lang="en-US" sz="900" smtClean="0">
                <a:latin typeface="Arial Narrow" pitchFamily="34" charset="0"/>
              </a:rPr>
              <a:pPr algn="r"/>
              <a:t>10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914400" y="762000"/>
          <a:ext cx="732155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3" name="Document" r:id="rId5" imgW="7321366" imgH="4447514" progId="">
                  <p:embed/>
                </p:oleObj>
              </mc:Choice>
              <mc:Fallback>
                <p:oleObj name="Document" r:id="rId5" imgW="7321366" imgH="44475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7321550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02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2F2E0C6-FE28-4A5D-8A80-D4B0B26F7B11}" type="slidenum">
              <a:rPr lang="en-US" sz="900" smtClean="0">
                <a:latin typeface="Arial Narrow" pitchFamily="34" charset="0"/>
              </a:rPr>
              <a:pPr algn="r"/>
              <a:t>11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ocument" r:id="rId5" imgW="7321366" imgH="1196634" progId="">
                  <p:embed/>
                </p:oleObj>
              </mc:Choice>
              <mc:Fallback>
                <p:oleObj name="Document" r:id="rId5" imgW="7321366" imgH="119663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12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12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88761E8-93D0-4594-AC38-B4BE8AC2BBEF}" type="slidenum">
              <a:rPr lang="en-US" sz="900" smtClean="0">
                <a:latin typeface="Arial Narrow" pitchFamily="34" charset="0"/>
              </a:rPr>
              <a:pPr algn="r"/>
              <a:t>12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914400" y="1447800"/>
          <a:ext cx="6886575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Visio" r:id="rId7" imgW="5593080" imgH="1943862" progId="Visio.Drawing.11">
                  <p:embed/>
                </p:oleObj>
              </mc:Choice>
              <mc:Fallback>
                <p:oleObj name="Visio" r:id="rId7" imgW="5593080" imgH="194386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511"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6886575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229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5DAB8DB-EADF-44A7-80DE-D44A80B7A5AD}" type="slidenum">
              <a:rPr lang="en-US" sz="900" smtClean="0">
                <a:latin typeface="Arial Narrow" pitchFamily="34" charset="0"/>
              </a:rPr>
              <a:pPr algn="r"/>
              <a:t>13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5" imgW="7321366" imgH="3895526" progId="">
                  <p:embed/>
                </p:oleObj>
              </mc:Choice>
              <mc:Fallback>
                <p:oleObj name="Document" r:id="rId5" imgW="7321366" imgH="389552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33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E1F4460-4130-4E34-9396-64255E0F3352}" type="slidenum">
              <a:rPr lang="en-US" sz="900" smtClean="0">
                <a:latin typeface="Arial Narrow" pitchFamily="34" charset="0"/>
              </a:rPr>
              <a:pPr algn="r"/>
              <a:t>14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914400" y="682625"/>
          <a:ext cx="7262813" cy="462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Document" r:id="rId5" imgW="7350878" imgH="4650319" progId="">
                  <p:embed/>
                </p:oleObj>
              </mc:Choice>
              <mc:Fallback>
                <p:oleObj name="Document" r:id="rId5" imgW="7350878" imgH="465031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2625"/>
                        <a:ext cx="7262813" cy="462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43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D146ED9-0602-44CF-99B3-68E8B6DBAE61}" type="slidenum">
              <a:rPr lang="en-US" sz="900" smtClean="0">
                <a:latin typeface="Arial Narrow" pitchFamily="34" charset="0"/>
              </a:rPr>
              <a:pPr algn="r"/>
              <a:t>15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Document" r:id="rId5" imgW="7321366" imgH="4397236" progId="">
                  <p:embed/>
                </p:oleObj>
              </mc:Choice>
              <mc:Fallback>
                <p:oleObj name="Document" r:id="rId5" imgW="7321366" imgH="439723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39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53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ABA0CEB-76A4-4E1E-8A57-BE8A8C19D8BD}" type="slidenum">
              <a:rPr lang="en-US" sz="900" smtClean="0">
                <a:latin typeface="Arial Narrow" pitchFamily="34" charset="0"/>
              </a:rPr>
              <a:pPr algn="r"/>
              <a:t>16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914400" y="685800"/>
          <a:ext cx="7578725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Document" r:id="rId5" imgW="7548729" imgH="3235599" progId="">
                  <p:embed/>
                </p:oleObj>
              </mc:Choice>
              <mc:Fallback>
                <p:oleObj name="Document" r:id="rId5" imgW="7548729" imgH="323559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578725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63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7A93C09-071D-44E0-8923-14611D16D5F8}" type="slidenum">
              <a:rPr lang="en-US" sz="900" smtClean="0">
                <a:latin typeface="Arial Narrow" pitchFamily="34" charset="0"/>
              </a:rPr>
              <a:pPr algn="r"/>
              <a:t>17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14400" y="688975"/>
          <a:ext cx="7542213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Document" r:id="rId5" imgW="7548729" imgH="3907683" progId="">
                  <p:embed/>
                </p:oleObj>
              </mc:Choice>
              <mc:Fallback>
                <p:oleObj name="Document" r:id="rId5" imgW="7548729" imgH="390768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542213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8E128AF-56B5-4E1E-BD78-AA4E3E18D9BC}" type="slidenum">
              <a:rPr lang="en-US" sz="900" smtClean="0">
                <a:latin typeface="Arial Narrow" pitchFamily="34" charset="0"/>
              </a:rPr>
              <a:pPr algn="r"/>
              <a:t>18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914400" y="682625"/>
          <a:ext cx="7262813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Document" r:id="rId5" imgW="7350878" imgH="4120836" progId="">
                  <p:embed/>
                </p:oleObj>
              </mc:Choice>
              <mc:Fallback>
                <p:oleObj name="Document" r:id="rId5" imgW="7350878" imgH="412083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2625"/>
                        <a:ext cx="7262813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2517143-BC1E-464E-8CCA-C272449D2F02}" type="slidenum">
              <a:rPr lang="en-US" sz="900" smtClean="0">
                <a:latin typeface="Arial Narrow" pitchFamily="34" charset="0"/>
              </a:rPr>
              <a:pPr algn="r"/>
              <a:t>19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3" descr="1-06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19200"/>
            <a:ext cx="688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0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03887F1-2B02-4DBF-A78A-DA00DB48D162}" type="slidenum">
              <a:rPr lang="en-US" sz="900" smtClean="0">
                <a:latin typeface="Arial Narrow" pitchFamily="34" charset="0"/>
              </a:rPr>
              <a:pPr algn="r"/>
              <a:t>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5" imgW="7321366" imgH="3503710" progId="">
                  <p:embed/>
                </p:oleObj>
              </mc:Choice>
              <mc:Fallback>
                <p:oleObj name="Document" r:id="rId5" imgW="7321366" imgH="350371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350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194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03CB12A-C514-49D0-93DA-4031740B2429}" type="slidenum">
              <a:rPr lang="en-US" sz="900" smtClean="0">
                <a:latin typeface="Arial Narrow" pitchFamily="34" charset="0"/>
              </a:rPr>
              <a:pPr algn="r"/>
              <a:t>20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2" name="Picture 3" descr="1-06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19200"/>
            <a:ext cx="688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AAF9926-DEFF-4217-BBDE-3237EFFAB1AF}" type="slidenum">
              <a:rPr lang="en-US" sz="900" smtClean="0">
                <a:latin typeface="Arial Narrow" pitchFamily="34" charset="0"/>
              </a:rPr>
              <a:pPr algn="r"/>
              <a:t>21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Document" r:id="rId5" imgW="7321366" imgH="4558846" progId="">
                  <p:embed/>
                </p:oleObj>
              </mc:Choice>
              <mc:Fallback>
                <p:oleObj name="Document" r:id="rId5" imgW="7321366" imgH="455884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0719060-C4F9-468C-A024-5A964ABF24EE}" type="slidenum">
              <a:rPr lang="en-US" sz="900" smtClean="0">
                <a:latin typeface="Arial Narrow" pitchFamily="34" charset="0"/>
              </a:rPr>
              <a:pPr algn="r"/>
              <a:t>22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Document" r:id="rId5" imgW="7321366" imgH="4099514" progId="">
                  <p:embed/>
                </p:oleObj>
              </mc:Choice>
              <mc:Fallback>
                <p:oleObj name="Document" r:id="rId5" imgW="7321366" imgH="409951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9B6F306-76E6-4F96-9FE7-19CB6205B3BF}" type="slidenum">
              <a:rPr lang="en-US" sz="900" smtClean="0">
                <a:latin typeface="Arial Narrow" pitchFamily="34" charset="0"/>
              </a:rPr>
              <a:pPr algn="r"/>
              <a:t>23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Document" r:id="rId5" imgW="7321366" imgH="5247665" progId="">
                  <p:embed/>
                </p:oleObj>
              </mc:Choice>
              <mc:Fallback>
                <p:oleObj name="Document" r:id="rId5" imgW="7321366" imgH="524766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35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35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31171DA-CFFA-49ED-B0DC-BA1C549B7FCC}" type="slidenum">
              <a:rPr lang="en-US" sz="900" smtClean="0">
                <a:latin typeface="Arial Narrow" pitchFamily="34" charset="0"/>
              </a:rPr>
              <a:pPr algn="r"/>
              <a:t>24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Document" r:id="rId5" imgW="7321366" imgH="3640181" progId="">
                  <p:embed/>
                </p:oleObj>
              </mc:Choice>
              <mc:Fallback>
                <p:oleObj name="Document" r:id="rId5" imgW="7321366" imgH="3640181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458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E13A587-3043-4D99-90E8-72A71E903791}" type="slidenum">
              <a:rPr lang="en-US" sz="900" smtClean="0">
                <a:latin typeface="Arial Narrow" pitchFamily="34" charset="0"/>
              </a:rPr>
              <a:pPr algn="r"/>
              <a:t>25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998538" y="514350"/>
          <a:ext cx="7219950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Document" r:id="rId5" imgW="7442381" imgH="5600009" progId="">
                  <p:embed/>
                </p:oleObj>
              </mc:Choice>
              <mc:Fallback>
                <p:oleObj name="Document" r:id="rId5" imgW="7442381" imgH="560000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514350"/>
                        <a:ext cx="7219950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56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0DCED19-30C7-4CE0-AFA9-5FF74A2DBCF2}" type="slidenum">
              <a:rPr lang="en-US" sz="900" smtClean="0">
                <a:latin typeface="Arial Narrow" pitchFamily="34" charset="0"/>
              </a:rPr>
              <a:pPr algn="r"/>
              <a:t>26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914400" y="688975"/>
          <a:ext cx="7313613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Document" r:id="rId5" imgW="7321366" imgH="5259427" progId="">
                  <p:embed/>
                </p:oleObj>
              </mc:Choice>
              <mc:Fallback>
                <p:oleObj name="Document" r:id="rId5" imgW="7321366" imgH="525942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313613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5589CEFB-6DDA-4A2E-A74E-299DF89EFB44}" type="slidenum">
              <a:rPr lang="en-US" sz="900" smtClean="0">
                <a:latin typeface="Arial Narrow" pitchFamily="34" charset="0"/>
              </a:rPr>
              <a:pPr algn="r"/>
              <a:t>27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14400" y="688975"/>
          <a:ext cx="7386638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Document" r:id="rId5" imgW="7367127" imgH="3938347" progId="">
                  <p:embed/>
                </p:oleObj>
              </mc:Choice>
              <mc:Fallback>
                <p:oleObj name="Document" r:id="rId5" imgW="7367127" imgH="393834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386638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MySQL, C1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Slide </a:t>
            </a:r>
            <a:fld id="{683BFA36-7619-4DDE-9A1E-46B9E3D2171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69986" name="Picture 2" descr="C:\Users\ajkombol\AppData\Local\Microsoft\Windows\Temporary Internet Files\Content.IE5\O26WKAHG\MC90025155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44961"/>
            <a:ext cx="2935986" cy="32806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4724400"/>
            <a:ext cx="3650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Editing Files…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8C18C780-7CF3-4A40-BC92-36F906CA1C9B}" type="slidenum">
              <a:rPr lang="en-US" sz="900" smtClean="0">
                <a:latin typeface="Arial Narrow" pitchFamily="34" charset="0"/>
              </a:rPr>
              <a:pPr algn="r"/>
              <a:t>29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4" name="Picture 3" descr="1-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19200"/>
            <a:ext cx="68834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0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28E41B53-0D59-475C-A6DA-151F7105C96E}" type="slidenum">
              <a:rPr lang="en-US" sz="900" smtClean="0">
                <a:latin typeface="Arial Narrow" pitchFamily="34" charset="0"/>
              </a:rPr>
              <a:pPr algn="r"/>
              <a:t>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5" imgW="7321366" imgH="5130946" progId="">
                  <p:embed/>
                </p:oleObj>
              </mc:Choice>
              <mc:Fallback>
                <p:oleObj name="Document" r:id="rId5" imgW="7321366" imgH="513094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B5B5C07-E913-4F9E-98D8-1EEBC7AEDF93}" type="slidenum">
              <a:rPr lang="en-US" sz="900" smtClean="0">
                <a:latin typeface="Arial Narrow" pitchFamily="34" charset="0"/>
              </a:rPr>
              <a:pPr algn="r"/>
              <a:t>30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Document" r:id="rId5" imgW="7321366" imgH="3648082" progId="">
                  <p:embed/>
                </p:oleObj>
              </mc:Choice>
              <mc:Fallback>
                <p:oleObj name="Document" r:id="rId5" imgW="7321366" imgH="364808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297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E1C311F-44C7-472A-99F8-F686BBCBA4CB}" type="slidenum">
              <a:rPr lang="en-US" sz="900" smtClean="0">
                <a:latin typeface="Arial Narrow" pitchFamily="34" charset="0"/>
              </a:rPr>
              <a:pPr algn="r"/>
              <a:t>31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Document" r:id="rId5" imgW="7321366" imgH="2585405" progId="">
                  <p:embed/>
                </p:oleObj>
              </mc:Choice>
              <mc:Fallback>
                <p:oleObj name="Document" r:id="rId5" imgW="7321366" imgH="25854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258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072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DD72862-5E90-4690-9FB0-FBE41801429F}" type="slidenum">
              <a:rPr lang="en-US" sz="900" smtClean="0">
                <a:latin typeface="Arial Narrow" pitchFamily="34" charset="0"/>
              </a:rPr>
              <a:pPr algn="r"/>
              <a:t>32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Document" r:id="rId5" imgW="7321366" imgH="2841827" progId="">
                  <p:embed/>
                </p:oleObj>
              </mc:Choice>
              <mc:Fallback>
                <p:oleObj name="Document" r:id="rId5" imgW="7321366" imgH="284182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MySQL, C1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Slide </a:t>
            </a:r>
            <a:fld id="{683BFA36-7619-4DDE-9A1E-46B9E3D2171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71010" name="Picture 2" descr="C:\Users\ajkombol\AppData\Local\Microsoft\Windows\Temporary Internet Files\Content.IE5\H1XS30A3\MP9004009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066800"/>
            <a:ext cx="2504661" cy="31315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4876800"/>
            <a:ext cx="378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Verifying your code works…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174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4476331-C33E-40EC-88AC-0D9510912974}" type="slidenum">
              <a:rPr lang="en-US" sz="900" smtClean="0">
                <a:latin typeface="Arial Narrow" pitchFamily="34" charset="0"/>
              </a:rPr>
              <a:pPr algn="r"/>
              <a:t>34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3" descr="1-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143000"/>
            <a:ext cx="5283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27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5A7E96FE-57BF-4AD6-B6F8-9E1084EE34E3}" type="slidenum">
              <a:rPr lang="en-US" sz="900" smtClean="0">
                <a:latin typeface="Arial Narrow" pitchFamily="34" charset="0"/>
              </a:rPr>
              <a:pPr algn="r"/>
              <a:t>35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Document" r:id="rId5" imgW="7321366" imgH="2666569" progId="">
                  <p:embed/>
                </p:oleObj>
              </mc:Choice>
              <mc:Fallback>
                <p:oleObj name="Document" r:id="rId5" imgW="7321366" imgH="266656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379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82ECD1D-DFA9-439A-9848-D69F5B9F7461}" type="slidenum">
              <a:rPr lang="en-US" sz="900" smtClean="0">
                <a:latin typeface="Arial Narrow" pitchFamily="34" charset="0"/>
              </a:rPr>
              <a:pPr algn="r"/>
              <a:t>36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Document" r:id="rId5" imgW="7313400" imgH="2846707" progId="">
                  <p:embed/>
                </p:oleObj>
              </mc:Choice>
              <mc:Fallback>
                <p:oleObj name="Document" r:id="rId5" imgW="7313400" imgH="284670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48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48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6F9E756-BB16-40CC-99B6-E8696872564F}" type="slidenum">
              <a:rPr lang="en-US" sz="900" smtClean="0">
                <a:latin typeface="Arial Narrow" pitchFamily="34" charset="0"/>
              </a:rPr>
              <a:pPr algn="r"/>
              <a:t>37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1371600" y="1295400"/>
          <a:ext cx="6370638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Visio" r:id="rId7" imgW="3181680" imgH="1383120" progId="Visio.Drawing.11">
                  <p:embed/>
                </p:oleObj>
              </mc:Choice>
              <mc:Fallback>
                <p:oleObj name="Visio" r:id="rId7" imgW="3181680" imgH="138312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95400"/>
                        <a:ext cx="6370638" cy="276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584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5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DCCC72E-539E-4ED0-B394-E26CE291B188}" type="slidenum">
              <a:rPr lang="en-US" sz="900" smtClean="0">
                <a:latin typeface="Arial Narrow" pitchFamily="34" charset="0"/>
              </a:rPr>
              <a:pPr algn="r"/>
              <a:t>38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1066800"/>
            <a:ext cx="485457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68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A68217D-0633-4C09-97A8-B52B6ED50B28}" type="slidenum">
              <a:rPr lang="en-US" sz="900" smtClean="0">
                <a:latin typeface="Arial Narrow" pitchFamily="34" charset="0"/>
              </a:rPr>
              <a:pPr algn="r"/>
              <a:t>39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Document" r:id="rId5" imgW="7321366" imgH="4450028" progId="">
                  <p:embed/>
                </p:oleObj>
              </mc:Choice>
              <mc:Fallback>
                <p:oleObj name="Document" r:id="rId5" imgW="7321366" imgH="445002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44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10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E525D5E1-F159-450C-A81C-18D73C49DD4F}" type="slidenum">
              <a:rPr lang="en-US" sz="900" smtClean="0">
                <a:latin typeface="Arial Narrow" pitchFamily="34" charset="0"/>
              </a:rPr>
              <a:pPr algn="r"/>
              <a:t>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914400" y="685800"/>
          <a:ext cx="7313613" cy="163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5" imgW="7321366" imgH="1633853" progId="">
                  <p:embed/>
                </p:oleObj>
              </mc:Choice>
              <mc:Fallback>
                <p:oleObj name="Document" r:id="rId5" imgW="7321366" imgH="163385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3613" cy="163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78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78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3FDCBB3-07EA-4895-9F3A-B4892326A969}" type="slidenum">
              <a:rPr lang="en-US" sz="900" smtClean="0">
                <a:latin typeface="Arial Narrow" pitchFamily="34" charset="0"/>
              </a:rPr>
              <a:pPr algn="r"/>
              <a:t>40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4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914400" y="1295400"/>
          <a:ext cx="6858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Visio" r:id="rId7" imgW="3556840" imgH="569879" progId="Visio.Drawing.11">
                  <p:embed/>
                </p:oleObj>
              </mc:Choice>
              <mc:Fallback>
                <p:oleObj name="Visio" r:id="rId7" imgW="3556840" imgH="56987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68580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6"/>
          <p:cNvGraphicFramePr>
            <a:graphicFrameLocks noChangeAspect="1"/>
          </p:cNvGraphicFramePr>
          <p:nvPr/>
        </p:nvGraphicFramePr>
        <p:xfrm>
          <a:off x="914400" y="2514600"/>
          <a:ext cx="7321550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Document" r:id="rId10" imgW="7321366" imgH="2608030" progId="">
                  <p:embed/>
                </p:oleObj>
              </mc:Choice>
              <mc:Fallback>
                <p:oleObj name="Document" r:id="rId10" imgW="7321366" imgH="260803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7321550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891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89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6E80C095-1B76-4FF0-BC33-AAEBC1581896}" type="slidenum">
              <a:rPr lang="en-US" sz="900" smtClean="0">
                <a:latin typeface="Arial Narrow" pitchFamily="34" charset="0"/>
              </a:rPr>
              <a:pPr algn="r"/>
              <a:t>41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Document" r:id="rId5" imgW="7321366" imgH="3695129" progId="">
                  <p:embed/>
                </p:oleObj>
              </mc:Choice>
              <mc:Fallback>
                <p:oleObj name="Document" r:id="rId5" imgW="7321366" imgH="36951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PHP and MySQL, C1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2010,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r>
              <a:rPr lang="en-US" smtClean="0"/>
              <a:t>Slide </a:t>
            </a:r>
            <a:fld id="{683BFA36-7619-4DDE-9A1E-46B9E3D2171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752600"/>
            <a:ext cx="503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Resume 8/26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70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3994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D1A319E3-31CC-4A81-B2E3-03E96DF93A27}" type="slidenum">
              <a:rPr lang="en-US" sz="900" smtClean="0">
                <a:latin typeface="Arial Narrow" pitchFamily="34" charset="0"/>
              </a:rPr>
              <a:pPr algn="r"/>
              <a:t>43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2" name="Picture 3" descr="1-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19200"/>
            <a:ext cx="70612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096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09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9335A8D5-BAB2-4CE6-9998-3DE3A0D006FB}" type="slidenum">
              <a:rPr lang="en-US" sz="900" smtClean="0">
                <a:latin typeface="Arial Narrow" pitchFamily="34" charset="0"/>
              </a:rPr>
              <a:pPr algn="r"/>
              <a:t>44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3" descr="1-14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143000"/>
            <a:ext cx="69342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198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19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7555BA5-FFE3-4CBE-834A-EE3B40F7C4D5}" type="slidenum">
              <a:rPr lang="en-US" sz="900" smtClean="0">
                <a:latin typeface="Arial Narrow" pitchFamily="34" charset="0"/>
              </a:rPr>
              <a:pPr algn="r"/>
              <a:t>45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0" name="Picture 3" descr="1-14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19200"/>
            <a:ext cx="6883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301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1F1A4B8B-1779-4640-B126-CDD206873D4E}" type="slidenum">
              <a:rPr lang="en-US" sz="900" smtClean="0">
                <a:latin typeface="Arial Narrow" pitchFamily="34" charset="0"/>
              </a:rPr>
              <a:pPr algn="r"/>
              <a:t>46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914400" y="685800"/>
          <a:ext cx="73152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Document" r:id="rId5" imgW="7437390" imgH="3817495" progId="">
                  <p:embed/>
                </p:oleObj>
              </mc:Choice>
              <mc:Fallback>
                <p:oleObj name="Document" r:id="rId5" imgW="7437390" imgH="381749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DDF8190-3877-44DC-8ABB-12399975C9EC}" type="slidenum">
              <a:rPr lang="en-US" sz="900" smtClean="0">
                <a:latin typeface="Arial Narrow" pitchFamily="34" charset="0"/>
              </a:rPr>
              <a:pPr algn="r"/>
              <a:t>47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3" descr="1-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143000"/>
            <a:ext cx="60198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506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50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825E9E9-31CD-45FD-90BA-E0C29FD5CFAA}" type="slidenum">
              <a:rPr lang="en-US" sz="900" smtClean="0">
                <a:latin typeface="Arial Narrow" pitchFamily="34" charset="0"/>
              </a:rPr>
              <a:pPr algn="r"/>
              <a:t>48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Document" r:id="rId5" imgW="7321366" imgH="1697985" progId="">
                  <p:embed/>
                </p:oleObj>
              </mc:Choice>
              <mc:Fallback>
                <p:oleObj name="Document" r:id="rId5" imgW="7321366" imgH="169798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608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60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F8CA82B4-8916-439C-9F13-9A2FD2CA23D7}" type="slidenum">
              <a:rPr lang="en-US" sz="900" smtClean="0">
                <a:latin typeface="Arial Narrow" pitchFamily="34" charset="0"/>
              </a:rPr>
              <a:pPr algn="r"/>
              <a:t>49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3" descr="1-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19200"/>
            <a:ext cx="7391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51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519DEB10-6826-483C-BD4A-EA200ED66B59}" type="slidenum">
              <a:rPr lang="en-US" sz="900" smtClean="0">
                <a:latin typeface="Arial Narrow" pitchFamily="34" charset="0"/>
              </a:rPr>
              <a:pPr algn="r"/>
              <a:t>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14400" y="1447800"/>
          <a:ext cx="679132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Visio" r:id="rId7" imgW="5228844" imgH="2377821" progId="Visio.Drawing.11">
                  <p:embed/>
                </p:oleObj>
              </mc:Choice>
              <mc:Fallback>
                <p:oleObj name="Visio" r:id="rId7" imgW="5228844" imgH="237782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6791325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4B18CA4-C0E7-4D0C-B0D7-EE5BB5BDDDB2}" type="slidenum">
              <a:rPr lang="en-US" sz="900" smtClean="0">
                <a:latin typeface="Arial Narrow" pitchFamily="34" charset="0"/>
              </a:rPr>
              <a:pPr algn="r"/>
              <a:t>50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69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Document" r:id="rId5" imgW="7321366" imgH="4697472" progId="">
                  <p:embed/>
                </p:oleObj>
              </mc:Choice>
              <mc:Fallback>
                <p:oleObj name="Document" r:id="rId5" imgW="7321366" imgH="469747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69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813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81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B5602F9-6D6C-4757-8711-DA9B149A47D3}" type="slidenum">
              <a:rPr lang="en-US" sz="900" smtClean="0">
                <a:latin typeface="Arial Narrow" pitchFamily="34" charset="0"/>
              </a:rPr>
              <a:pPr algn="r"/>
              <a:t>51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Document" r:id="rId5" imgW="7321366" imgH="5104729" progId="">
                  <p:embed/>
                </p:oleObj>
              </mc:Choice>
              <mc:Fallback>
                <p:oleObj name="Document" r:id="rId5" imgW="7321366" imgH="510472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4915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7E1F344B-A774-4DF7-B2BF-9B6CE3FB8913}" type="slidenum">
              <a:rPr lang="en-US" sz="900" smtClean="0">
                <a:latin typeface="Arial Narrow" pitchFamily="34" charset="0"/>
              </a:rPr>
              <a:pPr algn="r"/>
              <a:t>52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49154" name="Object 5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8" name="Picture 6" descr="1-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143000"/>
            <a:ext cx="7302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5018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8ED401B-3330-4C8A-8619-78AF982BFAA7}" type="slidenum">
              <a:rPr lang="en-US" sz="900" smtClean="0">
                <a:latin typeface="Arial Narrow" pitchFamily="34" charset="0"/>
              </a:rPr>
              <a:pPr algn="r"/>
              <a:t>53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0178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Document" r:id="rId5" imgW="7321366" imgH="4988729" progId="">
                  <p:embed/>
                </p:oleObj>
              </mc:Choice>
              <mc:Fallback>
                <p:oleObj name="Document" r:id="rId5" imgW="7321366" imgH="498872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98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5120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12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CE57EB04-B00E-41AC-ACDB-178285F8A64D}" type="slidenum">
              <a:rPr lang="en-US" sz="900" smtClean="0">
                <a:latin typeface="Arial Narrow" pitchFamily="34" charset="0"/>
              </a:rPr>
              <a:pPr algn="r"/>
              <a:t>54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5" descr="1-18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19200"/>
            <a:ext cx="6389688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5222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22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34374EA6-AC50-4182-B26D-7EB47E52D3F4}" type="slidenum">
              <a:rPr lang="en-US" sz="900" smtClean="0">
                <a:latin typeface="Arial Narrow" pitchFamily="34" charset="0"/>
              </a:rPr>
              <a:pPr algn="r"/>
              <a:t>55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0" name="Picture 3" descr="1-18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219200"/>
            <a:ext cx="7085013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5325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532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0D44EE90-2157-4B40-84B7-F7BEBC579AD5}" type="slidenum">
              <a:rPr lang="en-US" sz="900" smtClean="0">
                <a:latin typeface="Arial Narrow" pitchFamily="34" charset="0"/>
              </a:rPr>
              <a:pPr algn="r"/>
              <a:t>56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Document" r:id="rId5" imgW="7321366" imgH="4311762" progId="">
                  <p:embed/>
                </p:oleObj>
              </mc:Choice>
              <mc:Fallback>
                <p:oleObj name="Document" r:id="rId5" imgW="7321366" imgH="431176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BBB8684D-10D0-4531-8967-1B4CD5C030AE}" type="slidenum">
              <a:rPr lang="en-US" sz="900" smtClean="0">
                <a:latin typeface="Arial Narrow" pitchFamily="34" charset="0"/>
              </a:rPr>
              <a:pPr algn="r"/>
              <a:t>6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1376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38200" y="1447800"/>
          <a:ext cx="71151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7" imgW="4736592" imgH="2732913" progId="Visio.Drawing.11">
                  <p:embed/>
                </p:oleObj>
              </mc:Choice>
              <mc:Fallback>
                <p:oleObj name="Visio" r:id="rId7" imgW="4736592" imgH="273291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115175" cy="410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717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6849973-F771-40F9-A2AE-367CF03ABD2A}" type="slidenum">
              <a:rPr lang="en-US" sz="900" smtClean="0">
                <a:latin typeface="Arial Narrow" pitchFamily="34" charset="0"/>
              </a:rPr>
              <a:pPr algn="r"/>
              <a:t>7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5" imgW="7321366" imgH="3895526" progId="">
                  <p:embed/>
                </p:oleObj>
              </mc:Choice>
              <mc:Fallback>
                <p:oleObj name="Document" r:id="rId5" imgW="7321366" imgH="389552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81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4A6CA5E8-A0B9-4E8F-A9CA-6AF3BDC506BF}" type="slidenum">
              <a:rPr lang="en-US" sz="900" smtClean="0">
                <a:latin typeface="Arial Narrow" pitchFamily="34" charset="0"/>
              </a:rPr>
              <a:pPr algn="r"/>
              <a:t>8</a:t>
            </a:fld>
            <a:endParaRPr lang="en-US" sz="900" smtClean="0">
              <a:latin typeface="Arial Narrow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914400" y="685800"/>
          <a:ext cx="732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5" imgW="7321366" imgH="425215" progId="">
                  <p:embed/>
                </p:oleObj>
              </mc:Choice>
              <mc:Fallback>
                <p:oleObj name="Document" r:id="rId5" imgW="7321366" imgH="4252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21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2443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838200" y="1447800"/>
          <a:ext cx="71151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7" imgW="3625596" imgH="1006983" progId="Visio.Drawing.11">
                  <p:embed/>
                </p:oleObj>
              </mc:Choice>
              <mc:Fallback>
                <p:oleObj name="Visio" r:id="rId7" imgW="3625596" imgH="100698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7115175" cy="197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619999" cy="424648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21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Murach's PHP and MySQL, C1</a:t>
            </a:r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2010, Mike Murach &amp; Associates, Inc.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pPr algn="r"/>
            <a:r>
              <a:rPr lang="en-US" sz="900" smtClean="0">
                <a:latin typeface="Arial Narrow" pitchFamily="34" charset="0"/>
              </a:rPr>
              <a:t>Slide </a:t>
            </a:r>
            <a:fld id="{A7E37BBD-E560-495F-ADF0-DA34024E4966}" type="slidenum">
              <a:rPr lang="en-US" sz="900" smtClean="0">
                <a:latin typeface="Arial Narrow" pitchFamily="34" charset="0"/>
              </a:rPr>
              <a:pPr algn="r"/>
              <a:t>9</a:t>
            </a:fld>
            <a:endParaRPr lang="en-US" sz="900" smtClean="0">
              <a:latin typeface="Arial Narrow" pitchFamily="34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5891" y="2362200"/>
            <a:ext cx="7328110" cy="408382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Bent Arrow 9"/>
          <p:cNvSpPr/>
          <p:nvPr/>
        </p:nvSpPr>
        <p:spPr bwMode="auto">
          <a:xfrm rot="5400000">
            <a:off x="7647432" y="1496568"/>
            <a:ext cx="813816" cy="868680"/>
          </a:xfrm>
          <a:prstGeom prst="ben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Master slid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2400</TotalTime>
  <Words>1019</Words>
  <Application>Microsoft Office PowerPoint</Application>
  <PresentationFormat>On-screen Show (4:3)</PresentationFormat>
  <Paragraphs>228</Paragraphs>
  <Slides>56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8_Master slides</vt:lpstr>
      <vt:lpstr>Document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33</cp:revision>
  <dcterms:created xsi:type="dcterms:W3CDTF">2010-11-30T18:46:51Z</dcterms:created>
  <dcterms:modified xsi:type="dcterms:W3CDTF">2013-08-21T16:16:21Z</dcterms:modified>
</cp:coreProperties>
</file>