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Default Extension="doc" ContentType="application/msword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Default Extension="emf" ContentType="image/x-emf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Default Extension="docm" ContentType="application/vnd.ms-word.document.macroEnabled.12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7" r:id="rId1"/>
  </p:sldMasterIdLst>
  <p:notesMasterIdLst>
    <p:notesMasterId r:id="rId36"/>
  </p:notesMasterIdLst>
  <p:handoutMasterIdLst>
    <p:handoutMasterId r:id="rId37"/>
  </p:handout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image" Target="../media/image18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e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e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e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e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e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e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e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5.emf"/></Relationships>
</file>

<file path=ppt/drawings/_rels/vmlDrawing3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7.emf"/></Relationships>
</file>

<file path=ppt/drawings/_rels/vmlDrawing3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9.emf"/></Relationships>
</file>

<file path=ppt/drawings/_rels/vmlDrawing3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0.emf"/></Relationships>
</file>

<file path=ppt/drawings/_rels/vmlDrawing3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CFB8C85-EE51-40E9-8912-0AAA40C33F26}" type="datetimeFigureOut">
              <a:rPr lang="en-US"/>
              <a:pPr>
                <a:defRPr/>
              </a:pPr>
              <a:t>5/19/2018</a:t>
            </a:fld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43EDF8A-5F5A-4C66-A4E7-E60BA4A739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53C5AA6-57C9-459A-858B-6208D19ADE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A69663-2FEC-4892-9B43-948D5CA16C5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Murach's PHP and MySQL, C3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Slide </a:t>
            </a:r>
            <a:fld id="{B454BD97-18EA-4F31-85F8-8BC6D343C5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2"/>
          </p:nvPr>
        </p:nvSpPr>
        <p:spPr bwMode="auto">
          <a:xfrm>
            <a:off x="762000" y="6248400"/>
            <a:ext cx="1981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900">
                <a:latin typeface="Arial Narrow" pitchFamily="34" charset="0"/>
              </a:defRPr>
            </a:lvl1pPr>
          </a:lstStyle>
          <a:p>
            <a:pPr>
              <a:defRPr/>
            </a:pPr>
            <a:r>
              <a:rPr lang="en-US"/>
              <a:t>Murach's PHP and MySQL, C3</a:t>
            </a: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 bwMode="auto">
          <a:xfrm>
            <a:off x="2895600" y="6248400"/>
            <a:ext cx="3352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900">
                <a:latin typeface="Arial Narrow" pitchFamily="34" charset="0"/>
              </a:defRPr>
            </a:lvl1pPr>
          </a:lstStyle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Slide </a:t>
            </a:r>
            <a:fld id="{69C3E0C2-5420-49F3-ADA8-914769FD06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package" Target="../embeddings/Microsoft_Office_Word_Macro-Enabled_Document11.docm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5.png"/><Relationship Id="rId4" Type="http://schemas.openxmlformats.org/officeDocument/2006/relationships/oleObject" Target="../embeddings/Microsoft_Office_Word_97_-_2003_Document88.doc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7.png"/><Relationship Id="rId4" Type="http://schemas.openxmlformats.org/officeDocument/2006/relationships/oleObject" Target="../embeddings/Microsoft_Office_Word_97_-_2003_Document99.doc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2.vml"/><Relationship Id="rId5" Type="http://schemas.openxmlformats.org/officeDocument/2006/relationships/oleObject" Target="../embeddings/Microsoft_Office_Word_97_-_2003_Document1111.doc"/><Relationship Id="rId4" Type="http://schemas.openxmlformats.org/officeDocument/2006/relationships/oleObject" Target="../embeddings/Microsoft_Office_Word_97_-_2003_Document1010.doc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21.png"/><Relationship Id="rId4" Type="http://schemas.openxmlformats.org/officeDocument/2006/relationships/oleObject" Target="../embeddings/Microsoft_Office_Word_97_-_2003_Document1212.doc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4.vml"/><Relationship Id="rId4" Type="http://schemas.openxmlformats.org/officeDocument/2006/relationships/oleObject" Target="../embeddings/Microsoft_Office_Word_97_-_2003_Document1313.doc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5.vml"/><Relationship Id="rId4" Type="http://schemas.openxmlformats.org/officeDocument/2006/relationships/oleObject" Target="../embeddings/Microsoft_Office_Word_97_-_2003_Document1414.doc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6.vml"/><Relationship Id="rId4" Type="http://schemas.openxmlformats.org/officeDocument/2006/relationships/oleObject" Target="../embeddings/Microsoft_Office_Word_97_-_2003_Document1515.doc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7.vml"/><Relationship Id="rId4" Type="http://schemas.openxmlformats.org/officeDocument/2006/relationships/oleObject" Target="../embeddings/Microsoft_Office_Word_97_-_2003_Document1616.doc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8.vml"/><Relationship Id="rId4" Type="http://schemas.openxmlformats.org/officeDocument/2006/relationships/oleObject" Target="../embeddings/Microsoft_Office_Word_97_-_2003_Document1717.doc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9.vml"/><Relationship Id="rId4" Type="http://schemas.openxmlformats.org/officeDocument/2006/relationships/oleObject" Target="../embeddings/Microsoft_Office_Word_97_-_2003_Document1818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0.vml"/><Relationship Id="rId5" Type="http://schemas.openxmlformats.org/officeDocument/2006/relationships/image" Target="../media/image29.png"/><Relationship Id="rId4" Type="http://schemas.openxmlformats.org/officeDocument/2006/relationships/oleObject" Target="../embeddings/Microsoft_Office_Word_97_-_2003_Document1919.doc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1.vml"/><Relationship Id="rId5" Type="http://schemas.openxmlformats.org/officeDocument/2006/relationships/image" Target="../media/image31.png"/><Relationship Id="rId4" Type="http://schemas.openxmlformats.org/officeDocument/2006/relationships/oleObject" Target="../embeddings/Microsoft_Office_Word_97_-_2003_Document2020.doc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2.vml"/><Relationship Id="rId5" Type="http://schemas.openxmlformats.org/officeDocument/2006/relationships/image" Target="../media/image33.png"/><Relationship Id="rId4" Type="http://schemas.openxmlformats.org/officeDocument/2006/relationships/oleObject" Target="../embeddings/Microsoft_Office_Word_97_-_2003_Document2121.doc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3.vml"/><Relationship Id="rId4" Type="http://schemas.openxmlformats.org/officeDocument/2006/relationships/oleObject" Target="../embeddings/Microsoft_Office_Word_97_-_2003_Document2222.doc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4.vml"/><Relationship Id="rId4" Type="http://schemas.openxmlformats.org/officeDocument/2006/relationships/oleObject" Target="../embeddings/Microsoft_Office_Word_97_-_2003_Document2323.doc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5.vml"/><Relationship Id="rId5" Type="http://schemas.openxmlformats.org/officeDocument/2006/relationships/image" Target="../media/image37.png"/><Relationship Id="rId4" Type="http://schemas.openxmlformats.org/officeDocument/2006/relationships/oleObject" Target="../embeddings/Microsoft_Office_Word_97_-_2003_Document2424.doc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6.vml"/><Relationship Id="rId4" Type="http://schemas.openxmlformats.org/officeDocument/2006/relationships/oleObject" Target="../embeddings/Microsoft_Office_Word_97_-_2003_Document2525.doc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7.vml"/><Relationship Id="rId5" Type="http://schemas.openxmlformats.org/officeDocument/2006/relationships/image" Target="../media/image40.png"/><Relationship Id="rId4" Type="http://schemas.openxmlformats.org/officeDocument/2006/relationships/oleObject" Target="../embeddings/Microsoft_Office_Word_97_-_2003_Document2626.doc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8.vml"/><Relationship Id="rId5" Type="http://schemas.openxmlformats.org/officeDocument/2006/relationships/image" Target="../media/image42.png"/><Relationship Id="rId4" Type="http://schemas.openxmlformats.org/officeDocument/2006/relationships/oleObject" Target="../embeddings/Microsoft_Office_Word_97_-_2003_Document2727.doc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9.vml"/><Relationship Id="rId5" Type="http://schemas.openxmlformats.org/officeDocument/2006/relationships/image" Target="../media/image44.png"/><Relationship Id="rId4" Type="http://schemas.openxmlformats.org/officeDocument/2006/relationships/oleObject" Target="../embeddings/Microsoft_Office_Word_97_-_2003_Document2828.doc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2.bin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0.vml"/><Relationship Id="rId5" Type="http://schemas.openxmlformats.org/officeDocument/2006/relationships/image" Target="../media/image46.png"/><Relationship Id="rId4" Type="http://schemas.openxmlformats.org/officeDocument/2006/relationships/oleObject" Target="../embeddings/Microsoft_Office_Word_97_-_2003_Document2929.doc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1.vml"/><Relationship Id="rId5" Type="http://schemas.openxmlformats.org/officeDocument/2006/relationships/image" Target="../media/image48.png"/><Relationship Id="rId4" Type="http://schemas.openxmlformats.org/officeDocument/2006/relationships/oleObject" Target="../embeddings/Microsoft_Office_Word_97_-_2003_Document3030.doc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2.vml"/><Relationship Id="rId4" Type="http://schemas.openxmlformats.org/officeDocument/2006/relationships/oleObject" Target="../embeddings/Microsoft_Office_Word_97_-_2003_Document3131.doc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3.vml"/><Relationship Id="rId4" Type="http://schemas.openxmlformats.org/officeDocument/2006/relationships/oleObject" Target="../embeddings/Microsoft_Office_Word_97_-_2003_Document3232.doc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4.vml"/><Relationship Id="rId5" Type="http://schemas.openxmlformats.org/officeDocument/2006/relationships/image" Target="../media/image52.png"/><Relationship Id="rId4" Type="http://schemas.openxmlformats.org/officeDocument/2006/relationships/oleObject" Target="../embeddings/Microsoft_Office_Word_97_-_2003_Document3333.doc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png"/><Relationship Id="rId4" Type="http://schemas.openxmlformats.org/officeDocument/2006/relationships/oleObject" Target="../embeddings/Microsoft_Office_Word_97_-_2003_Document11.doc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Microsoft_Office_Word_97_-_2003_Document22.doc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Microsoft_Office_Word_97_-_2003_Document44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9.png"/><Relationship Id="rId5" Type="http://schemas.openxmlformats.org/officeDocument/2006/relationships/image" Target="../media/image5.png"/><Relationship Id="rId4" Type="http://schemas.openxmlformats.org/officeDocument/2006/relationships/oleObject" Target="../embeddings/Microsoft_Office_Word_97_-_2003_Document33.doc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Microsoft_Office_Word_97_-_2003_Document55.doc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2.png"/><Relationship Id="rId4" Type="http://schemas.openxmlformats.org/officeDocument/2006/relationships/oleObject" Target="../embeddings/Microsoft_Office_Word_97_-_2003_Document66.doc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Microsoft_Office_Word_97_-_2003_Document77.doc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C3</a:t>
            </a:r>
          </a:p>
        </p:txBody>
      </p:sp>
      <p:sp>
        <p:nvSpPr>
          <p:cNvPr id="102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02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2A640F43-8A85-4DEE-91C9-DF078CA843AC}" type="slidenum">
              <a:rPr lang="en-US" sz="900" smtClean="0">
                <a:latin typeface="Arial Narrow" pitchFamily="34" charset="0"/>
              </a:rPr>
              <a:pPr algn="r"/>
              <a:t>1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026" name="Object 6"/>
          <p:cNvGraphicFramePr>
            <a:graphicFrameLocks noChangeAspect="1"/>
          </p:cNvGraphicFramePr>
          <p:nvPr/>
        </p:nvGraphicFramePr>
        <p:xfrm>
          <a:off x="914400" y="1530350"/>
          <a:ext cx="7319963" cy="3143250"/>
        </p:xfrm>
        <a:graphic>
          <a:graphicData uri="http://schemas.openxmlformats.org/presentationml/2006/ole">
            <p:oleObj spid="_x0000_s1026" name="Macro-Enabled Template" r:id="rId4" imgW="7320257" imgH="3649226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C3</a:t>
            </a:r>
          </a:p>
        </p:txBody>
      </p:sp>
      <p:sp>
        <p:nvSpPr>
          <p:cNvPr id="1024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024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1A89522C-A484-4333-8DE8-82B2DAA284C7}" type="slidenum">
              <a:rPr lang="en-US" sz="900" smtClean="0">
                <a:latin typeface="Arial Narrow" pitchFamily="34" charset="0"/>
              </a:rPr>
              <a:pPr algn="r"/>
              <a:t>10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0242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3187700"/>
        </p:xfrm>
        <a:graphic>
          <a:graphicData uri="http://schemas.openxmlformats.org/presentationml/2006/ole">
            <p:oleObj spid="_x0000_s10242" name="Document" r:id="rId4" imgW="7321366" imgH="3188032" progId="">
              <p:embed/>
            </p:oleObj>
          </a:graphicData>
        </a:graphic>
      </p:graphicFrame>
      <p:pic>
        <p:nvPicPr>
          <p:cNvPr id="10246" name="Picture 3" descr="03-04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4400" y="3886200"/>
            <a:ext cx="6197600" cy="97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C3</a:t>
            </a:r>
          </a:p>
        </p:txBody>
      </p:sp>
      <p:sp>
        <p:nvSpPr>
          <p:cNvPr id="1126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126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825D5AEC-D97F-44DB-9CB9-9D27BE59CE01}" type="slidenum">
              <a:rPr lang="en-US" sz="900" smtClean="0">
                <a:latin typeface="Arial Narrow" pitchFamily="34" charset="0"/>
              </a:rPr>
              <a:pPr algn="r"/>
              <a:t>11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1266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3648075"/>
        </p:xfrm>
        <a:graphic>
          <a:graphicData uri="http://schemas.openxmlformats.org/presentationml/2006/ole">
            <p:oleObj spid="_x0000_s11266" name="Document" r:id="rId4" imgW="7321366" imgH="3647364" progId="">
              <p:embed/>
            </p:oleObj>
          </a:graphicData>
        </a:graphic>
      </p:graphicFrame>
      <p:pic>
        <p:nvPicPr>
          <p:cNvPr id="11270" name="Picture 3" descr="03-04b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4400" y="4343400"/>
            <a:ext cx="2959100" cy="143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C3</a:t>
            </a:r>
          </a:p>
        </p:txBody>
      </p:sp>
      <p:sp>
        <p:nvSpPr>
          <p:cNvPr id="12293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229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F4FCFBCF-2663-4C9D-BBFA-337751A8E8DD}" type="slidenum">
              <a:rPr lang="en-US" sz="900" smtClean="0">
                <a:latin typeface="Arial Narrow" pitchFamily="34" charset="0"/>
              </a:rPr>
              <a:pPr algn="r"/>
              <a:t>12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2290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2032000"/>
        </p:xfrm>
        <a:graphic>
          <a:graphicData uri="http://schemas.openxmlformats.org/presentationml/2006/ole">
            <p:oleObj spid="_x0000_s12290" name="Document" r:id="rId4" imgW="7320257" imgH="2054307" progId="">
              <p:embed/>
            </p:oleObj>
          </a:graphicData>
        </a:graphic>
      </p:graphicFrame>
      <p:graphicFrame>
        <p:nvGraphicFramePr>
          <p:cNvPr id="12291" name="Object 6"/>
          <p:cNvGraphicFramePr>
            <a:graphicFrameLocks noChangeAspect="1"/>
          </p:cNvGraphicFramePr>
          <p:nvPr/>
        </p:nvGraphicFramePr>
        <p:xfrm>
          <a:off x="993775" y="3578225"/>
          <a:ext cx="7186613" cy="2752725"/>
        </p:xfrm>
        <a:graphic>
          <a:graphicData uri="http://schemas.openxmlformats.org/presentationml/2006/ole">
            <p:oleObj spid="_x0000_s12291" name="Document" r:id="rId5" imgW="7319411" imgH="2851635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C3</a:t>
            </a:r>
          </a:p>
        </p:txBody>
      </p:sp>
      <p:sp>
        <p:nvSpPr>
          <p:cNvPr id="1331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331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DFFE6144-7E65-41B3-BFDB-99CF3E22F028}" type="slidenum">
              <a:rPr lang="en-US" sz="900" smtClean="0">
                <a:latin typeface="Arial Narrow" pitchFamily="34" charset="0"/>
              </a:rPr>
              <a:pPr algn="r"/>
              <a:t>13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3314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2381250"/>
        </p:xfrm>
        <a:graphic>
          <a:graphicData uri="http://schemas.openxmlformats.org/presentationml/2006/ole">
            <p:oleObj spid="_x0000_s13314" name="Document" r:id="rId4" imgW="7321366" imgH="2380699" progId="">
              <p:embed/>
            </p:oleObj>
          </a:graphicData>
        </a:graphic>
      </p:graphicFrame>
      <p:pic>
        <p:nvPicPr>
          <p:cNvPr id="13318" name="Picture 3" descr="03-0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4400" y="3048000"/>
            <a:ext cx="4113213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C3</a:t>
            </a:r>
          </a:p>
        </p:txBody>
      </p:sp>
      <p:sp>
        <p:nvSpPr>
          <p:cNvPr id="1434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434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F58A89BF-BB4A-4840-A2B2-876CF73E1386}" type="slidenum">
              <a:rPr lang="en-US" sz="900" smtClean="0">
                <a:latin typeface="Arial Narrow" pitchFamily="34" charset="0"/>
              </a:rPr>
              <a:pPr algn="r"/>
              <a:t>14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4338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2352675"/>
        </p:xfrm>
        <a:graphic>
          <a:graphicData uri="http://schemas.openxmlformats.org/presentationml/2006/ole">
            <p:oleObj spid="_x0000_s14338" name="Document" r:id="rId4" imgW="7321366" imgH="2353045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C3</a:t>
            </a:r>
          </a:p>
        </p:txBody>
      </p:sp>
      <p:sp>
        <p:nvSpPr>
          <p:cNvPr id="1536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536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35567BB9-6B66-487A-8173-68671E414CC9}" type="slidenum">
              <a:rPr lang="en-US" sz="900" smtClean="0">
                <a:latin typeface="Arial Narrow" pitchFamily="34" charset="0"/>
              </a:rPr>
              <a:pPr algn="r"/>
              <a:t>15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3767138"/>
        </p:xfrm>
        <a:graphic>
          <a:graphicData uri="http://schemas.openxmlformats.org/presentationml/2006/ole">
            <p:oleObj spid="_x0000_s15362" name="Document" r:id="rId4" imgW="7321366" imgH="3767315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C3</a:t>
            </a:r>
          </a:p>
        </p:txBody>
      </p:sp>
      <p:sp>
        <p:nvSpPr>
          <p:cNvPr id="1638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638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7D7BC559-A105-49A0-8DAD-29A38946FEA1}" type="slidenum">
              <a:rPr lang="en-US" sz="900" smtClean="0">
                <a:latin typeface="Arial Narrow" pitchFamily="34" charset="0"/>
              </a:rPr>
              <a:pPr algn="r"/>
              <a:t>16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6386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3876675"/>
        </p:xfrm>
        <a:graphic>
          <a:graphicData uri="http://schemas.openxmlformats.org/presentationml/2006/ole">
            <p:oleObj spid="_x0000_s16386" name="Document" r:id="rId4" imgW="7321366" imgH="387721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C3</a:t>
            </a:r>
          </a:p>
        </p:txBody>
      </p:sp>
      <p:sp>
        <p:nvSpPr>
          <p:cNvPr id="1741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741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66B0515C-E580-431D-BBF2-FF894FABE512}" type="slidenum">
              <a:rPr lang="en-US" sz="900" smtClean="0">
                <a:latin typeface="Arial Narrow" pitchFamily="34" charset="0"/>
              </a:rPr>
              <a:pPr algn="r"/>
              <a:t>17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7410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2959100"/>
        </p:xfrm>
        <a:graphic>
          <a:graphicData uri="http://schemas.openxmlformats.org/presentationml/2006/ole">
            <p:oleObj spid="_x0000_s17410" name="Document" r:id="rId4" imgW="7321366" imgH="2958545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C3</a:t>
            </a:r>
          </a:p>
        </p:txBody>
      </p:sp>
      <p:sp>
        <p:nvSpPr>
          <p:cNvPr id="1843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843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EE879469-BBBD-4AA9-AFA2-7EE961172CEB}" type="slidenum">
              <a:rPr lang="en-US" sz="900" smtClean="0">
                <a:latin typeface="Arial Narrow" pitchFamily="34" charset="0"/>
              </a:rPr>
              <a:pPr algn="r"/>
              <a:t>18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8434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1966913"/>
        </p:xfrm>
        <a:graphic>
          <a:graphicData uri="http://schemas.openxmlformats.org/presentationml/2006/ole">
            <p:oleObj spid="_x0000_s18434" name="Document" r:id="rId4" imgW="7321366" imgH="1967695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C3</a:t>
            </a:r>
          </a:p>
        </p:txBody>
      </p:sp>
      <p:sp>
        <p:nvSpPr>
          <p:cNvPr id="1946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946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043FD759-8E23-4F0F-BCA1-2AC23D3D18BB}" type="slidenum">
              <a:rPr lang="en-US" sz="900" smtClean="0">
                <a:latin typeface="Arial Narrow" pitchFamily="34" charset="0"/>
              </a:rPr>
              <a:pPr algn="r"/>
              <a:t>19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9458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2738438"/>
        </p:xfrm>
        <a:graphic>
          <a:graphicData uri="http://schemas.openxmlformats.org/presentationml/2006/ole">
            <p:oleObj spid="_x0000_s19458" name="Document" r:id="rId4" imgW="7321366" imgH="2738755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C3</a:t>
            </a:r>
          </a:p>
        </p:txBody>
      </p:sp>
      <p:sp>
        <p:nvSpPr>
          <p:cNvPr id="205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05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7A07892D-5CF0-416C-BA46-B7A137942A19}" type="slidenum">
              <a:rPr lang="en-US" sz="900" smtClean="0">
                <a:latin typeface="Arial Narrow" pitchFamily="34" charset="0"/>
              </a:rPr>
              <a:pPr algn="r"/>
              <a:t>2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914400" y="620713"/>
          <a:ext cx="7319963" cy="2608262"/>
        </p:xfrm>
        <a:graphic>
          <a:graphicData uri="http://schemas.openxmlformats.org/presentationml/2006/ole">
            <p:oleObj spid="_x0000_s2050" name="Macro-Enabled Template" r:id="rId4" imgW="7320257" imgH="2608233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C3</a:t>
            </a:r>
          </a:p>
        </p:txBody>
      </p:sp>
      <p:sp>
        <p:nvSpPr>
          <p:cNvPr id="2048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048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677FF073-D670-4A52-8914-62A4D665DD71}" type="slidenum">
              <a:rPr lang="en-US" sz="900" smtClean="0">
                <a:latin typeface="Arial Narrow" pitchFamily="34" charset="0"/>
              </a:rPr>
              <a:pPr algn="r"/>
              <a:t>20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425450"/>
        </p:xfrm>
        <a:graphic>
          <a:graphicData uri="http://schemas.openxmlformats.org/presentationml/2006/ole">
            <p:oleObj spid="_x0000_s20482" name="Document" r:id="rId4" imgW="7321366" imgH="425215" progId="">
              <p:embed/>
            </p:oleObj>
          </a:graphicData>
        </a:graphic>
      </p:graphicFrame>
      <p:pic>
        <p:nvPicPr>
          <p:cNvPr id="20486" name="Picture 3" descr="03-08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4400" y="1219200"/>
            <a:ext cx="7124700" cy="386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C3</a:t>
            </a:r>
          </a:p>
        </p:txBody>
      </p:sp>
      <p:sp>
        <p:nvSpPr>
          <p:cNvPr id="2150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150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2B6BE5F4-DC3F-49C4-AF37-1DB671D9AE93}" type="slidenum">
              <a:rPr lang="en-US" sz="900" smtClean="0">
                <a:latin typeface="Arial Narrow" pitchFamily="34" charset="0"/>
              </a:rPr>
              <a:pPr algn="r"/>
              <a:t>21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425450"/>
        </p:xfrm>
        <a:graphic>
          <a:graphicData uri="http://schemas.openxmlformats.org/presentationml/2006/ole">
            <p:oleObj spid="_x0000_s21506" name="Document" r:id="rId4" imgW="7321366" imgH="425215" progId="">
              <p:embed/>
            </p:oleObj>
          </a:graphicData>
        </a:graphic>
      </p:graphicFrame>
      <p:pic>
        <p:nvPicPr>
          <p:cNvPr id="21510" name="Picture 3" descr="03-08b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4400" y="1219200"/>
            <a:ext cx="6845300" cy="474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C3</a:t>
            </a:r>
          </a:p>
        </p:txBody>
      </p:sp>
      <p:sp>
        <p:nvSpPr>
          <p:cNvPr id="2253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253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14941329-97AA-4A04-8A65-BD5E1878DCC3}" type="slidenum">
              <a:rPr lang="en-US" sz="900" smtClean="0">
                <a:latin typeface="Arial Narrow" pitchFamily="34" charset="0"/>
              </a:rPr>
              <a:pPr algn="r"/>
              <a:t>22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2530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425450"/>
        </p:xfrm>
        <a:graphic>
          <a:graphicData uri="http://schemas.openxmlformats.org/presentationml/2006/ole">
            <p:oleObj spid="_x0000_s22530" name="Document" r:id="rId4" imgW="7321366" imgH="425215" progId="">
              <p:embed/>
            </p:oleObj>
          </a:graphicData>
        </a:graphic>
      </p:graphicFrame>
      <p:pic>
        <p:nvPicPr>
          <p:cNvPr id="22534" name="Picture 3" descr="03-09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4400" y="1219200"/>
            <a:ext cx="6565900" cy="430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C3</a:t>
            </a:r>
          </a:p>
        </p:txBody>
      </p:sp>
      <p:sp>
        <p:nvSpPr>
          <p:cNvPr id="2355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355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4FBF5AA8-3765-4948-8005-2979C3AE736D}" type="slidenum">
              <a:rPr lang="en-US" sz="900" smtClean="0">
                <a:latin typeface="Arial Narrow" pitchFamily="34" charset="0"/>
              </a:rPr>
              <a:pPr algn="r"/>
              <a:t>23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4100513"/>
        </p:xfrm>
        <a:graphic>
          <a:graphicData uri="http://schemas.openxmlformats.org/presentationml/2006/ole">
            <p:oleObj spid="_x0000_s23554" name="Document" r:id="rId4" imgW="7321366" imgH="4100232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C3</a:t>
            </a:r>
          </a:p>
        </p:txBody>
      </p:sp>
      <p:sp>
        <p:nvSpPr>
          <p:cNvPr id="2458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458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89402CFD-D8EA-4366-90FA-9FD2E52261CB}" type="slidenum">
              <a:rPr lang="en-US" sz="900" smtClean="0">
                <a:latin typeface="Arial Narrow" pitchFamily="34" charset="0"/>
              </a:rPr>
              <a:pPr algn="r"/>
              <a:t>24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4578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1779588"/>
        </p:xfrm>
        <a:graphic>
          <a:graphicData uri="http://schemas.openxmlformats.org/presentationml/2006/ole">
            <p:oleObj spid="_x0000_s24578" name="Document" r:id="rId4" imgW="7321366" imgH="1779149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C3</a:t>
            </a:r>
          </a:p>
        </p:txBody>
      </p:sp>
      <p:sp>
        <p:nvSpPr>
          <p:cNvPr id="2560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560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B84DBA9A-DAD1-4D5B-8106-3EFF03E2549A}" type="slidenum">
              <a:rPr lang="en-US" sz="900" smtClean="0">
                <a:latin typeface="Arial Narrow" pitchFamily="34" charset="0"/>
              </a:rPr>
              <a:pPr algn="r"/>
              <a:t>25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5602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425450"/>
        </p:xfrm>
        <a:graphic>
          <a:graphicData uri="http://schemas.openxmlformats.org/presentationml/2006/ole">
            <p:oleObj spid="_x0000_s25602" name="Document" r:id="rId4" imgW="7321366" imgH="425215" progId="">
              <p:embed/>
            </p:oleObj>
          </a:graphicData>
        </a:graphic>
      </p:graphicFrame>
      <p:pic>
        <p:nvPicPr>
          <p:cNvPr id="25606" name="Picture 3" descr="03-1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4400" y="1143000"/>
            <a:ext cx="66167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C3</a:t>
            </a:r>
          </a:p>
        </p:txBody>
      </p:sp>
      <p:sp>
        <p:nvSpPr>
          <p:cNvPr id="2662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662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CCABF923-A80C-43A1-8C47-E2DB8073AB7A}" type="slidenum">
              <a:rPr lang="en-US" sz="900" smtClean="0">
                <a:latin typeface="Arial Narrow" pitchFamily="34" charset="0"/>
              </a:rPr>
              <a:pPr algn="r"/>
              <a:t>26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6626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2182813"/>
        </p:xfrm>
        <a:graphic>
          <a:graphicData uri="http://schemas.openxmlformats.org/presentationml/2006/ole">
            <p:oleObj spid="_x0000_s26626" name="Document" r:id="rId4" imgW="7321366" imgH="2182816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C3</a:t>
            </a:r>
          </a:p>
        </p:txBody>
      </p:sp>
      <p:sp>
        <p:nvSpPr>
          <p:cNvPr id="2765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765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BED2A5EA-8B03-422B-809C-8B148FA68B5E}" type="slidenum">
              <a:rPr lang="en-US" sz="900" smtClean="0">
                <a:latin typeface="Arial Narrow" pitchFamily="34" charset="0"/>
              </a:rPr>
              <a:pPr algn="r"/>
              <a:t>27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425450"/>
        </p:xfrm>
        <a:graphic>
          <a:graphicData uri="http://schemas.openxmlformats.org/presentationml/2006/ole">
            <p:oleObj spid="_x0000_s27650" name="Document" r:id="rId4" imgW="7321366" imgH="425215" progId="">
              <p:embed/>
            </p:oleObj>
          </a:graphicData>
        </a:graphic>
      </p:graphicFrame>
      <p:pic>
        <p:nvPicPr>
          <p:cNvPr id="27654" name="Picture 3" descr="03-11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4400" y="1143000"/>
            <a:ext cx="6794500" cy="229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C3</a:t>
            </a:r>
          </a:p>
        </p:txBody>
      </p:sp>
      <p:sp>
        <p:nvSpPr>
          <p:cNvPr id="2867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867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C92FE109-935A-4AB1-93EF-30BC5D7A61F0}" type="slidenum">
              <a:rPr lang="en-US" sz="900" smtClean="0">
                <a:latin typeface="Arial Narrow" pitchFamily="34" charset="0"/>
              </a:rPr>
              <a:pPr algn="r"/>
              <a:t>28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8674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425450"/>
        </p:xfrm>
        <a:graphic>
          <a:graphicData uri="http://schemas.openxmlformats.org/presentationml/2006/ole">
            <p:oleObj spid="_x0000_s28674" name="Document" r:id="rId4" imgW="7321366" imgH="425215" progId="">
              <p:embed/>
            </p:oleObj>
          </a:graphicData>
        </a:graphic>
      </p:graphicFrame>
      <p:pic>
        <p:nvPicPr>
          <p:cNvPr id="28678" name="Picture 3" descr="03-11b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4400" y="1219200"/>
            <a:ext cx="7302500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C3</a:t>
            </a:r>
          </a:p>
        </p:txBody>
      </p:sp>
      <p:sp>
        <p:nvSpPr>
          <p:cNvPr id="2970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970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872653DC-59EC-4027-A877-A1498C82A839}" type="slidenum">
              <a:rPr lang="en-US" sz="900" smtClean="0">
                <a:latin typeface="Arial Narrow" pitchFamily="34" charset="0"/>
              </a:rPr>
              <a:pPr algn="r"/>
              <a:t>29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9698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425450"/>
        </p:xfrm>
        <a:graphic>
          <a:graphicData uri="http://schemas.openxmlformats.org/presentationml/2006/ole">
            <p:oleObj spid="_x0000_s29698" name="Document" r:id="rId4" imgW="7321366" imgH="425215" progId="">
              <p:embed/>
            </p:oleObj>
          </a:graphicData>
        </a:graphic>
      </p:graphicFrame>
      <p:pic>
        <p:nvPicPr>
          <p:cNvPr id="29702" name="Picture 3" descr="03-11c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4400" y="1143000"/>
            <a:ext cx="697230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C3</a:t>
            </a:r>
          </a:p>
        </p:txBody>
      </p:sp>
      <p:sp>
        <p:nvSpPr>
          <p:cNvPr id="307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07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5AA7DA1F-55B8-4888-844A-E4349AFA35D8}" type="slidenum">
              <a:rPr lang="en-US" sz="900" smtClean="0">
                <a:latin typeface="Arial Narrow" pitchFamily="34" charset="0"/>
              </a:rPr>
              <a:pPr algn="r"/>
              <a:t>3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914400" y="593725"/>
          <a:ext cx="7319963" cy="5375275"/>
        </p:xfrm>
        <a:graphic>
          <a:graphicData uri="http://schemas.openxmlformats.org/presentationml/2006/ole">
            <p:oleObj spid="_x0000_s3074" name="Macro-Enabled Template" r:id="rId4" imgW="7320257" imgH="5374629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C3</a:t>
            </a:r>
          </a:p>
        </p:txBody>
      </p:sp>
      <p:sp>
        <p:nvSpPr>
          <p:cNvPr id="3072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072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4F8A9D2C-99A3-4AE3-8E17-E7E0231963BA}" type="slidenum">
              <a:rPr lang="en-US" sz="900" smtClean="0">
                <a:latin typeface="Arial Narrow" pitchFamily="34" charset="0"/>
              </a:rPr>
              <a:pPr algn="r"/>
              <a:t>30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30722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425450"/>
        </p:xfrm>
        <a:graphic>
          <a:graphicData uri="http://schemas.openxmlformats.org/presentationml/2006/ole">
            <p:oleObj spid="_x0000_s30722" name="Document" r:id="rId4" imgW="7321366" imgH="425215" progId="">
              <p:embed/>
            </p:oleObj>
          </a:graphicData>
        </a:graphic>
      </p:graphicFrame>
      <p:pic>
        <p:nvPicPr>
          <p:cNvPr id="30726" name="Picture 3" descr="03-12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4400" y="1219200"/>
            <a:ext cx="7289800" cy="267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C3</a:t>
            </a:r>
          </a:p>
        </p:txBody>
      </p:sp>
      <p:sp>
        <p:nvSpPr>
          <p:cNvPr id="3174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174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8CDB48F5-4199-4D6A-BC47-2C51428C06D9}" type="slidenum">
              <a:rPr lang="en-US" sz="900" smtClean="0">
                <a:latin typeface="Arial Narrow" pitchFamily="34" charset="0"/>
              </a:rPr>
              <a:pPr algn="r"/>
              <a:t>31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31746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425450"/>
        </p:xfrm>
        <a:graphic>
          <a:graphicData uri="http://schemas.openxmlformats.org/presentationml/2006/ole">
            <p:oleObj spid="_x0000_s31746" name="Document" r:id="rId4" imgW="7321366" imgH="425215" progId="">
              <p:embed/>
            </p:oleObj>
          </a:graphicData>
        </a:graphic>
      </p:graphicFrame>
      <p:pic>
        <p:nvPicPr>
          <p:cNvPr id="31750" name="Picture 3" descr="03-12b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4400" y="1219200"/>
            <a:ext cx="6934200" cy="468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C3</a:t>
            </a:r>
          </a:p>
        </p:txBody>
      </p:sp>
      <p:sp>
        <p:nvSpPr>
          <p:cNvPr id="3277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277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66066B5C-E2FD-47BE-A9A6-192ECD1CD9D4}" type="slidenum">
              <a:rPr lang="en-US" sz="900" smtClean="0">
                <a:latin typeface="Arial Narrow" pitchFamily="34" charset="0"/>
              </a:rPr>
              <a:pPr algn="r"/>
              <a:t>32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32770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3538538"/>
        </p:xfrm>
        <a:graphic>
          <a:graphicData uri="http://schemas.openxmlformats.org/presentationml/2006/ole">
            <p:oleObj spid="_x0000_s32770" name="Document" r:id="rId4" imgW="7321366" imgH="3539265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C3</a:t>
            </a:r>
          </a:p>
        </p:txBody>
      </p:sp>
      <p:sp>
        <p:nvSpPr>
          <p:cNvPr id="3379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379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8F7D21D9-B7FE-47C3-B47D-CBC25C79F934}" type="slidenum">
              <a:rPr lang="en-US" sz="900" smtClean="0">
                <a:latin typeface="Arial Narrow" pitchFamily="34" charset="0"/>
              </a:rPr>
              <a:pPr algn="r"/>
              <a:t>33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33794" name="Object 2"/>
          <p:cNvGraphicFramePr>
            <a:graphicFrameLocks noChangeAspect="1"/>
          </p:cNvGraphicFramePr>
          <p:nvPr/>
        </p:nvGraphicFramePr>
        <p:xfrm>
          <a:off x="914400" y="688975"/>
          <a:ext cx="7450138" cy="3106738"/>
        </p:xfrm>
        <a:graphic>
          <a:graphicData uri="http://schemas.openxmlformats.org/presentationml/2006/ole">
            <p:oleObj spid="_x0000_s33794" name="Document" r:id="rId4" imgW="7415770" imgH="3108975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C3</a:t>
            </a:r>
          </a:p>
        </p:txBody>
      </p:sp>
      <p:sp>
        <p:nvSpPr>
          <p:cNvPr id="3482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482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F81E0725-8CC7-448C-8C56-15F6AB8F2B51}" type="slidenum">
              <a:rPr lang="en-US" sz="900" smtClean="0">
                <a:latin typeface="Arial Narrow" pitchFamily="34" charset="0"/>
              </a:rPr>
              <a:pPr algn="r"/>
              <a:t>34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34818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774700"/>
        </p:xfrm>
        <a:graphic>
          <a:graphicData uri="http://schemas.openxmlformats.org/presentationml/2006/ole">
            <p:oleObj spid="_x0000_s34818" name="Document" r:id="rId4" imgW="7321366" imgH="775011" progId="">
              <p:embed/>
            </p:oleObj>
          </a:graphicData>
        </a:graphic>
      </p:graphicFrame>
      <p:pic>
        <p:nvPicPr>
          <p:cNvPr id="34822" name="Picture 3" descr="03-1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4400" y="1600200"/>
            <a:ext cx="7289800" cy="309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C3</a:t>
            </a:r>
          </a:p>
        </p:txBody>
      </p:sp>
      <p:sp>
        <p:nvSpPr>
          <p:cNvPr id="410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410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D12DE782-26CB-4313-903C-FAD71FC9A4A5}" type="slidenum">
              <a:rPr lang="en-US" sz="900" smtClean="0">
                <a:latin typeface="Arial Narrow" pitchFamily="34" charset="0"/>
              </a:rPr>
              <a:pPr algn="r"/>
              <a:t>4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774700"/>
        </p:xfrm>
        <a:graphic>
          <a:graphicData uri="http://schemas.openxmlformats.org/presentationml/2006/ole">
            <p:oleObj spid="_x0000_s4098" name="Document" r:id="rId4" imgW="7321366" imgH="775011" progId="">
              <p:embed/>
            </p:oleObj>
          </a:graphicData>
        </a:graphic>
      </p:graphicFrame>
      <p:pic>
        <p:nvPicPr>
          <p:cNvPr id="4102" name="Picture 3" descr="03-0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4400" y="1600200"/>
            <a:ext cx="7023100" cy="322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C3</a:t>
            </a:r>
          </a:p>
        </p:txBody>
      </p:sp>
      <p:sp>
        <p:nvSpPr>
          <p:cNvPr id="512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512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0ED555C8-93FB-4606-B04F-69D164B906FB}" type="slidenum">
              <a:rPr lang="en-US" sz="900" smtClean="0">
                <a:latin typeface="Arial Narrow" pitchFamily="34" charset="0"/>
              </a:rPr>
              <a:pPr algn="r"/>
              <a:t>5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4281488"/>
        </p:xfrm>
        <a:graphic>
          <a:graphicData uri="http://schemas.openxmlformats.org/presentationml/2006/ole">
            <p:oleObj spid="_x0000_s5122" name="Document" r:id="rId4" imgW="7321366" imgH="4281235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C3</a:t>
            </a:r>
          </a:p>
        </p:txBody>
      </p:sp>
      <p:sp>
        <p:nvSpPr>
          <p:cNvPr id="6149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615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0FB346A2-2EFF-4412-8EBA-FA5EE5526896}" type="slidenum">
              <a:rPr lang="en-US" sz="900" smtClean="0">
                <a:latin typeface="Arial Narrow" pitchFamily="34" charset="0"/>
              </a:rPr>
              <a:pPr algn="r"/>
              <a:t>6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6146" name="Object 6"/>
          <p:cNvGraphicFramePr>
            <a:graphicFrameLocks noChangeAspect="1"/>
          </p:cNvGraphicFramePr>
          <p:nvPr/>
        </p:nvGraphicFramePr>
        <p:xfrm>
          <a:off x="914400" y="533400"/>
          <a:ext cx="7321550" cy="577850"/>
        </p:xfrm>
        <a:graphic>
          <a:graphicData uri="http://schemas.openxmlformats.org/presentationml/2006/ole">
            <p:oleObj spid="_x0000_s6146" name="Document" r:id="rId4" imgW="7321366" imgH="577487" progId="">
              <p:embed/>
            </p:oleObj>
          </a:graphicData>
        </a:graphic>
      </p:graphicFrame>
      <p:pic>
        <p:nvPicPr>
          <p:cNvPr id="6151" name="Picture 7" descr="03-02b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4400" y="1219200"/>
            <a:ext cx="6934200" cy="317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2" name="Picture 3" descr="03-02a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14400" y="5181600"/>
            <a:ext cx="236220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147" name="Object 2"/>
          <p:cNvGraphicFramePr>
            <a:graphicFrameLocks noChangeAspect="1"/>
          </p:cNvGraphicFramePr>
          <p:nvPr/>
        </p:nvGraphicFramePr>
        <p:xfrm>
          <a:off x="914400" y="4572000"/>
          <a:ext cx="7321550" cy="425450"/>
        </p:xfrm>
        <a:graphic>
          <a:graphicData uri="http://schemas.openxmlformats.org/presentationml/2006/ole">
            <p:oleObj spid="_x0000_s6147" name="Document" r:id="rId7" imgW="7321366" imgH="425215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C3</a:t>
            </a:r>
          </a:p>
        </p:txBody>
      </p:sp>
      <p:sp>
        <p:nvSpPr>
          <p:cNvPr id="717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717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AAB6B5A5-2833-4F2E-BBA8-2561AEC626DA}" type="slidenum">
              <a:rPr lang="en-US" sz="900" smtClean="0">
                <a:latin typeface="Arial Narrow" pitchFamily="34" charset="0"/>
              </a:rPr>
              <a:pPr algn="r"/>
              <a:t>7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1966913"/>
        </p:xfrm>
        <a:graphic>
          <a:graphicData uri="http://schemas.openxmlformats.org/presentationml/2006/ole">
            <p:oleObj spid="_x0000_s7170" name="Document" r:id="rId4" imgW="7321366" imgH="1967695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C3</a:t>
            </a:r>
          </a:p>
        </p:txBody>
      </p:sp>
      <p:sp>
        <p:nvSpPr>
          <p:cNvPr id="819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819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DCD2182E-67A0-4B14-8703-8B5D9F41F6D0}" type="slidenum">
              <a:rPr lang="en-US" sz="900" smtClean="0">
                <a:latin typeface="Arial Narrow" pitchFamily="34" charset="0"/>
              </a:rPr>
              <a:pPr algn="r"/>
              <a:t>8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425450"/>
        </p:xfrm>
        <a:graphic>
          <a:graphicData uri="http://schemas.openxmlformats.org/presentationml/2006/ole">
            <p:oleObj spid="_x0000_s8194" name="Document" r:id="rId4" imgW="7321366" imgH="425215" progId="">
              <p:embed/>
            </p:oleObj>
          </a:graphicData>
        </a:graphic>
      </p:graphicFrame>
      <p:pic>
        <p:nvPicPr>
          <p:cNvPr id="8198" name="Picture 3" descr="03-0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4400" y="1219200"/>
            <a:ext cx="6565900" cy="154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C3</a:t>
            </a:r>
          </a:p>
        </p:txBody>
      </p:sp>
      <p:sp>
        <p:nvSpPr>
          <p:cNvPr id="922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922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6A2B4B79-6AF6-43BD-B4FD-0598E51EF38C}" type="slidenum">
              <a:rPr lang="en-US" sz="900" smtClean="0">
                <a:latin typeface="Arial Narrow" pitchFamily="34" charset="0"/>
              </a:rPr>
              <a:pPr algn="r"/>
              <a:t>9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1954213"/>
        </p:xfrm>
        <a:graphic>
          <a:graphicData uri="http://schemas.openxmlformats.org/presentationml/2006/ole">
            <p:oleObj spid="_x0000_s9218" name="Document" r:id="rId4" imgW="7321366" imgH="1953688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_Master slides">
  <a:themeElements>
    <a:clrScheme name="Master slide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_Master slides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aster slid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slid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 slides</Template>
  <TotalTime>139</TotalTime>
  <Words>613</Words>
  <Application>Microsoft Office PowerPoint</Application>
  <PresentationFormat>On-screen Show (4:3)</PresentationFormat>
  <Paragraphs>137</Paragraphs>
  <Slides>34</Slides>
  <Notes>34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34</vt:i4>
      </vt:variant>
    </vt:vector>
  </HeadingPairs>
  <TitlesOfParts>
    <vt:vector size="37" baseType="lpstr">
      <vt:lpstr>8_Master slides</vt:lpstr>
      <vt:lpstr>Macro-Enabled Template</vt:lpstr>
      <vt:lpstr>Document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</vt:vector>
  </TitlesOfParts>
  <Company>Mike Murach &amp; Associates,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</dc:creator>
  <cp:lastModifiedBy>ajkombol</cp:lastModifiedBy>
  <cp:revision>15</cp:revision>
  <dcterms:created xsi:type="dcterms:W3CDTF">2010-12-01T00:13:13Z</dcterms:created>
  <dcterms:modified xsi:type="dcterms:W3CDTF">2018-05-19T22:01:21Z</dcterms:modified>
</cp:coreProperties>
</file>