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56"/>
  </p:notesMasterIdLst>
  <p:handoutMasterIdLst>
    <p:handoutMasterId r:id="rId57"/>
  </p:handoutMasterIdLst>
  <p:sldIdLst>
    <p:sldId id="256" r:id="rId2"/>
    <p:sldId id="257" r:id="rId3"/>
    <p:sldId id="258" r:id="rId4"/>
    <p:sldId id="259" r:id="rId5"/>
    <p:sldId id="260" r:id="rId6"/>
    <p:sldId id="31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308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309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4" r:id="rId52"/>
    <p:sldId id="305" r:id="rId53"/>
    <p:sldId id="306" r:id="rId54"/>
    <p:sldId id="307" r:id="rId55"/>
  </p:sldIdLst>
  <p:sldSz cx="9144000" cy="6858000" type="screen4x3"/>
  <p:notesSz cx="6858000" cy="9144000"/>
  <p:custDataLst>
    <p:tags r:id="rId5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1A57A98-5DBA-4524-8225-FCD7F20D3257}" type="datetimeFigureOut">
              <a:rPr lang="en-US"/>
              <a:pPr>
                <a:defRPr/>
              </a:pPr>
              <a:t>5/19/2018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7A85AC-872E-481C-95E5-499D8B71F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B79BF6-E6F3-4BFE-B6C9-722C5F490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D686F2-87AC-4C7D-9D6D-EEB94E7D761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3A0A2305-3994-4438-85A2-E6CAF30B7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E01B35EB-8A92-4477-BD34-14F01B0E6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E1741C9C-9485-43DF-814E-23086AF05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F3EB681E-0C55-40DF-89FF-57BF5C3FD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E278A5A0-8F6C-4034-8404-47E8A145E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994BF6B7-5CF4-4DA5-8A62-D7281A05F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470D6E8C-DEBD-44D8-9682-E62A9C829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252F11D8-E346-4E94-924A-94C07FDB5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876D6C80-6DB8-4066-9011-C9B18E295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2CBD3670-5F88-4670-B6BB-77A105869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15A63131-BEE2-4700-ADD5-1B2620B7B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1ACF754E-1E56-4922-ADCA-9BE1486B0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Word_97_-_2003_Document9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Word_97_-_2003_Document10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Microsoft_Office_Word_97_-_2003_Document11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Word_97_-_2003_Document12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Document13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4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Microsoft_Office_Word_97_-_2003_Document15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Document16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Word_97_-_2003_Document17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Microsoft_Office_Word_97_-_2003_Document18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Document19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Microsoft_Office_Word_97_-_2003_Document20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Microsoft_Office_Word_97_-_2003_Document21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Microsoft_Office_Word_97_-_2003_Document22.doc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24.png"/><Relationship Id="rId4" Type="http://schemas.openxmlformats.org/officeDocument/2006/relationships/oleObject" Target="../embeddings/Microsoft_Office_Word_97_-_2003_Document23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26.png"/><Relationship Id="rId4" Type="http://schemas.openxmlformats.org/officeDocument/2006/relationships/oleObject" Target="../embeddings/Microsoft_Office_Word_97_-_2003_Document24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Microsoft_Office_Word_97_-_2003_Document25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Microsoft_Office_Word_97_-_2003_Document26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Microsoft_Office_Word_97_-_2003_Document27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Microsoft_Office_Word_97_-_2003_Document28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Microsoft_Office_Word_97_-_2003_Document29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Microsoft_Office_Word_97_-_2003_Document30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Microsoft_Office_Word_97_-_2003_Document31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Microsoft_Office_Word_97_-_2003_Document32.doc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5" Type="http://schemas.openxmlformats.org/officeDocument/2006/relationships/image" Target="../media/image36.png"/><Relationship Id="rId4" Type="http://schemas.openxmlformats.org/officeDocument/2006/relationships/oleObject" Target="../embeddings/Microsoft_Office_Word_97_-_2003_Document33.doc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5" Type="http://schemas.openxmlformats.org/officeDocument/2006/relationships/image" Target="../media/image38.png"/><Relationship Id="rId4" Type="http://schemas.openxmlformats.org/officeDocument/2006/relationships/oleObject" Target="../embeddings/Microsoft_Office_Word_97_-_2003_Document34.doc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Microsoft_Office_Word_97_-_2003_Document35.doc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Microsoft_Office_Word_97_-_2003_Document36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Microsoft_Office_Word_97_-_2003_Document37.doc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Microsoft_Office_Word_97_-_2003_Document38.doc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Microsoft_Office_Word_97_-_2003_Document39.doc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0.vml"/><Relationship Id="rId4" Type="http://schemas.openxmlformats.org/officeDocument/2006/relationships/oleObject" Target="../embeddings/Microsoft_Office_Word_97_-_2003_Document40.doc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Microsoft_Office_Word_97_-_2003_Document41.doc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Microsoft_Office_Word_97_-_2003_Document42.doc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3.vml"/><Relationship Id="rId4" Type="http://schemas.openxmlformats.org/officeDocument/2006/relationships/oleObject" Target="../embeddings/Microsoft_Office_Word_97_-_2003_Document43.doc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4.vml"/><Relationship Id="rId4" Type="http://schemas.openxmlformats.org/officeDocument/2006/relationships/oleObject" Target="../embeddings/Microsoft_Office_Word_97_-_2003_Document44.doc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5.vml"/><Relationship Id="rId4" Type="http://schemas.openxmlformats.org/officeDocument/2006/relationships/oleObject" Target="../embeddings/Microsoft_Office_Word_97_-_2003_Document45.doc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6.vml"/><Relationship Id="rId4" Type="http://schemas.openxmlformats.org/officeDocument/2006/relationships/oleObject" Target="../embeddings/Microsoft_Office_Word_97_-_2003_Document46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7.vml"/><Relationship Id="rId4" Type="http://schemas.openxmlformats.org/officeDocument/2006/relationships/oleObject" Target="../embeddings/Microsoft_Office_Word_97_-_2003_Document47.doc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Document6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Document8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E7B9FA8C-144F-4D5E-934E-8FEDE03EF541}" type="slidenum">
              <a:rPr lang="en-US" sz="900">
                <a:latin typeface="Arial Narrow" pitchFamily="34" charset="0"/>
              </a:rPr>
              <a:pPr>
                <a:defRPr/>
              </a:pPr>
              <a:t>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838200" y="1752600"/>
          <a:ext cx="7321550" cy="2303463"/>
        </p:xfrm>
        <a:graphic>
          <a:graphicData uri="http://schemas.openxmlformats.org/presentationml/2006/ole">
            <p:oleObj spid="_x0000_s1026" name="Document" r:id="rId4" imgW="7321366" imgH="230276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12622068-32B4-4C85-BE4E-FC9DE97A6A29}" type="slidenum">
              <a:rPr lang="en-US" sz="900">
                <a:latin typeface="Arial Narrow" pitchFamily="34" charset="0"/>
              </a:rPr>
              <a:pPr>
                <a:defRPr/>
              </a:pPr>
              <a:t>10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108450"/>
        </p:xfrm>
        <a:graphic>
          <a:graphicData uri="http://schemas.openxmlformats.org/presentationml/2006/ole">
            <p:oleObj spid="_x0000_s9218" name="Document" r:id="rId4" imgW="7321366" imgH="410813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287FD827-33A1-425D-8FB9-E735758F4243}" type="slidenum">
              <a:rPr lang="en-US" sz="900">
                <a:latin typeface="Arial Narrow" pitchFamily="34" charset="0"/>
              </a:rPr>
              <a:pPr>
                <a:defRPr/>
              </a:pPr>
              <a:t>11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17988"/>
        </p:xfrm>
        <a:graphic>
          <a:graphicData uri="http://schemas.openxmlformats.org/presentationml/2006/ole">
            <p:oleObj spid="_x0000_s10242" name="Document" r:id="rId4" imgW="7321366" imgH="421802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1126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4A4C3E09-DF91-4BDB-B414-13B33261C0AB}" type="slidenum">
              <a:rPr lang="en-US" sz="900">
                <a:latin typeface="Arial Narrow" pitchFamily="34" charset="0"/>
              </a:rPr>
              <a:pPr>
                <a:defRPr/>
              </a:pPr>
              <a:t>12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114425"/>
        </p:xfrm>
        <a:graphic>
          <a:graphicData uri="http://schemas.openxmlformats.org/presentationml/2006/ole">
            <p:oleObj spid="_x0000_s11266" name="Document" r:id="rId4" imgW="7321366" imgH="111403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D366CBDB-1D4C-4BAF-8A92-F4FB9B902654}" type="slidenum">
              <a:rPr lang="en-US" sz="900">
                <a:latin typeface="Arial Narrow" pitchFamily="34" charset="0"/>
              </a:rPr>
              <a:pPr>
                <a:defRPr/>
              </a:pPr>
              <a:t>13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987800"/>
        </p:xfrm>
        <a:graphic>
          <a:graphicData uri="http://schemas.openxmlformats.org/presentationml/2006/ole">
            <p:oleObj spid="_x0000_s12290" name="Document" r:id="rId4" imgW="7321366" imgH="398818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43A0E9A4-A74C-4482-84F0-2961101AA42E}" type="slidenum">
              <a:rPr lang="en-US" sz="900">
                <a:latin typeface="Arial Narrow" pitchFamily="34" charset="0"/>
              </a:rPr>
              <a:pPr>
                <a:defRPr/>
              </a:pPr>
              <a:t>14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803400"/>
        </p:xfrm>
        <a:graphic>
          <a:graphicData uri="http://schemas.openxmlformats.org/presentationml/2006/ole">
            <p:oleObj spid="_x0000_s13314" name="Document" r:id="rId4" imgW="7321366" imgH="180321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9152B348-E9FD-4D78-BF59-F2064CCCE4DF}" type="slidenum">
              <a:rPr lang="en-US" sz="900">
                <a:latin typeface="Arial Narrow" pitchFamily="34" charset="0"/>
              </a:rPr>
              <a:pPr>
                <a:defRPr/>
              </a:pPr>
              <a:t>15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363913"/>
        </p:xfrm>
        <a:graphic>
          <a:graphicData uri="http://schemas.openxmlformats.org/presentationml/2006/ole">
            <p:oleObj spid="_x0000_s14338" name="Document" r:id="rId4" imgW="7321366" imgH="336436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3CF8EF02-2FC1-4980-9F29-ADEF4F90804E}" type="slidenum">
              <a:rPr lang="en-US" sz="900">
                <a:latin typeface="Arial Narrow" pitchFamily="34" charset="0"/>
              </a:rPr>
              <a:pPr>
                <a:defRPr/>
              </a:pPr>
              <a:t>16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768475"/>
        </p:xfrm>
        <a:graphic>
          <a:graphicData uri="http://schemas.openxmlformats.org/presentationml/2006/ole">
            <p:oleObj spid="_x0000_s15362" name="Document" r:id="rId4" imgW="7321366" imgH="176801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86F723B0-D03E-4445-8AEA-C0F013B606D6}" type="slidenum">
              <a:rPr lang="en-US" sz="900">
                <a:latin typeface="Arial Narrow" pitchFamily="34" charset="0"/>
              </a:rPr>
              <a:pPr>
                <a:defRPr/>
              </a:pPr>
              <a:t>17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419600"/>
        </p:xfrm>
        <a:graphic>
          <a:graphicData uri="http://schemas.openxmlformats.org/presentationml/2006/ole">
            <p:oleObj spid="_x0000_s16386" name="Document" r:id="rId4" imgW="7321366" imgH="442861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4BD0D5C4-200A-47DA-B9B5-8106D9557F76}" type="slidenum">
              <a:rPr lang="en-US" sz="900">
                <a:latin typeface="Arial Narrow" pitchFamily="34" charset="0"/>
              </a:rPr>
              <a:pPr>
                <a:defRPr/>
              </a:pPr>
              <a:t>18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914400" y="685800"/>
          <a:ext cx="7313613" cy="3511550"/>
        </p:xfrm>
        <a:graphic>
          <a:graphicData uri="http://schemas.openxmlformats.org/presentationml/2006/ole">
            <p:oleObj spid="_x0000_s17410" name="Document" r:id="rId4" imgW="7321366" imgH="352275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F48811F5-EC7D-48E6-9F76-BC951B7974BB}" type="slidenum">
              <a:rPr lang="en-US" sz="900">
                <a:latin typeface="Arial Narrow" pitchFamily="34" charset="0"/>
              </a:rPr>
              <a:pPr>
                <a:defRPr/>
              </a:pPr>
              <a:t>19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527175"/>
        </p:xfrm>
        <a:graphic>
          <a:graphicData uri="http://schemas.openxmlformats.org/presentationml/2006/ole">
            <p:oleObj spid="_x0000_s18434" name="Document" r:id="rId4" imgW="7321366" imgH="152739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21638098-52C4-40DC-A8EC-3DD2EAC77B10}" type="slidenum">
              <a:rPr lang="en-US" sz="900">
                <a:latin typeface="Arial Narrow" pitchFamily="34" charset="0"/>
              </a:rPr>
              <a:pPr>
                <a:defRPr/>
              </a:pPr>
              <a:t>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914400" y="685800"/>
          <a:ext cx="7467600" cy="4259263"/>
        </p:xfrm>
        <a:graphic>
          <a:graphicData uri="http://schemas.openxmlformats.org/presentationml/2006/ole">
            <p:oleObj spid="_x0000_s2050" name="Document" r:id="rId4" imgW="7437390" imgH="427420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36B63BC5-B468-4A35-B18E-A3420BE62D0A}" type="slidenum">
              <a:rPr lang="en-US" sz="900">
                <a:latin typeface="Arial Narrow" pitchFamily="34" charset="0"/>
              </a:rPr>
              <a:pPr>
                <a:defRPr/>
              </a:pPr>
              <a:t>20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419475"/>
        </p:xfrm>
        <a:graphic>
          <a:graphicData uri="http://schemas.openxmlformats.org/presentationml/2006/ole">
            <p:oleObj spid="_x0000_s19458" name="Document" r:id="rId4" imgW="7321366" imgH="341931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1E3C871E-8C07-49DB-AB2F-58E424BE97C5}" type="slidenum">
              <a:rPr lang="en-US" sz="900">
                <a:latin typeface="Arial Narrow" pitchFamily="34" charset="0"/>
              </a:rPr>
              <a:pPr>
                <a:defRPr/>
              </a:pPr>
              <a:t>21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730500"/>
        </p:xfrm>
        <a:graphic>
          <a:graphicData uri="http://schemas.openxmlformats.org/presentationml/2006/ole">
            <p:oleObj spid="_x0000_s20482" name="Document" r:id="rId4" imgW="7321366" imgH="273049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12E11D20-9CB3-4B68-9B8B-7DAD6E6ACFBA}" type="slidenum">
              <a:rPr lang="en-US" sz="900">
                <a:latin typeface="Arial Narrow" pitchFamily="34" charset="0"/>
              </a:rPr>
              <a:pPr>
                <a:defRPr/>
              </a:pPr>
              <a:t>22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687888"/>
        </p:xfrm>
        <a:graphic>
          <a:graphicData uri="http://schemas.openxmlformats.org/presentationml/2006/ole">
            <p:oleObj spid="_x0000_s21506" name="Document" r:id="rId4" imgW="7321366" imgH="468741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9F0C6B1C-7BA1-4C27-8A0D-106EAFB07CB8}" type="slidenum">
              <a:rPr lang="en-US" sz="900">
                <a:latin typeface="Arial Narrow" pitchFamily="34" charset="0"/>
              </a:rPr>
              <a:pPr>
                <a:defRPr/>
              </a:pPr>
              <a:t>23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382838"/>
        </p:xfrm>
        <a:graphic>
          <a:graphicData uri="http://schemas.openxmlformats.org/presentationml/2006/ole">
            <p:oleObj spid="_x0000_s22530" name="Document" r:id="rId4" imgW="7313400" imgH="280089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Product Viewer Application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64588B64-755A-4B13-BF11-9082FE31B42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31A9EE06-6282-44B6-9A9D-93A588AA661B}" type="slidenum">
              <a:rPr lang="en-US" sz="900">
                <a:latin typeface="Arial Narrow" pitchFamily="34" charset="0"/>
              </a:rPr>
              <a:pPr>
                <a:defRPr/>
              </a:pPr>
              <a:t>25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3554" name="Document" r:id="rId4" imgW="7321366" imgH="425215" progId="Word.Document.8">
              <p:embed/>
            </p:oleObj>
          </a:graphicData>
        </a:graphic>
      </p:graphicFrame>
      <p:pic>
        <p:nvPicPr>
          <p:cNvPr id="23558" name="Picture 3" descr="4-08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6985000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1F3D2C05-BAE1-46C3-BF61-4C14259B0BF6}" type="slidenum">
              <a:rPr lang="en-US" sz="900">
                <a:latin typeface="Arial Narrow" pitchFamily="34" charset="0"/>
              </a:rPr>
              <a:pPr>
                <a:defRPr/>
              </a:pPr>
              <a:t>26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774700"/>
        </p:xfrm>
        <a:graphic>
          <a:graphicData uri="http://schemas.openxmlformats.org/presentationml/2006/ole">
            <p:oleObj spid="_x0000_s24578" name="Document" r:id="rId4" imgW="7321366" imgH="775011" progId="Word.Document.8">
              <p:embed/>
            </p:oleObj>
          </a:graphicData>
        </a:graphic>
      </p:graphicFrame>
      <p:pic>
        <p:nvPicPr>
          <p:cNvPr id="24582" name="Picture 3" descr="4-09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600200"/>
            <a:ext cx="72517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7E007E67-B3E5-42E0-8871-863932BF831E}" type="slidenum">
              <a:rPr lang="en-US" sz="900">
                <a:latin typeface="Arial Narrow" pitchFamily="34" charset="0"/>
              </a:rPr>
              <a:pPr>
                <a:defRPr/>
              </a:pPr>
              <a:t>27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409950"/>
        </p:xfrm>
        <a:graphic>
          <a:graphicData uri="http://schemas.openxmlformats.org/presentationml/2006/ole">
            <p:oleObj spid="_x0000_s25602" name="Document" r:id="rId4" imgW="7321366" imgH="341069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811ECBBD-94F3-4F66-9F00-76AD37383A6F}" type="slidenum">
              <a:rPr lang="en-US" sz="900">
                <a:latin typeface="Arial Narrow" pitchFamily="34" charset="0"/>
              </a:rPr>
              <a:pPr>
                <a:defRPr/>
              </a:pPr>
              <a:t>28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018088"/>
        </p:xfrm>
        <a:graphic>
          <a:graphicData uri="http://schemas.openxmlformats.org/presentationml/2006/ole">
            <p:oleObj spid="_x0000_s26626" name="Document" r:id="rId4" imgW="7321366" imgH="50178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DDFD8B51-637D-403E-9D9B-F47379D11682}" type="slidenum">
              <a:rPr lang="en-US" sz="900">
                <a:latin typeface="Arial Narrow" pitchFamily="34" charset="0"/>
              </a:rPr>
              <a:pPr>
                <a:defRPr/>
              </a:pPr>
              <a:t>29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018088"/>
        </p:xfrm>
        <a:graphic>
          <a:graphicData uri="http://schemas.openxmlformats.org/presentationml/2006/ole">
            <p:oleObj spid="_x0000_s27650" name="Document" r:id="rId4" imgW="7321366" imgH="50178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F81EB874-E3FF-47E8-8B9A-9DDC84A2723B}" type="slidenum">
              <a:rPr lang="en-US" sz="900">
                <a:latin typeface="Arial Narrow" pitchFamily="34" charset="0"/>
              </a:rPr>
              <a:pPr>
                <a:defRPr/>
              </a:pPr>
              <a:t>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914400" y="685800"/>
          <a:ext cx="7467600" cy="5137150"/>
        </p:xfrm>
        <a:graphic>
          <a:graphicData uri="http://schemas.openxmlformats.org/presentationml/2006/ole">
            <p:oleObj spid="_x0000_s3074" name="Document" r:id="rId4" imgW="7443515" imgH="513568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2867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867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397D5AE-6450-4581-AC92-0479CB14541C}" type="slidenum">
              <a:rPr lang="en-US" sz="900">
                <a:latin typeface="Arial Narrow" pitchFamily="34" charset="0"/>
              </a:rPr>
              <a:pPr>
                <a:defRPr/>
              </a:pPr>
              <a:t>30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803400"/>
        </p:xfrm>
        <a:graphic>
          <a:graphicData uri="http://schemas.openxmlformats.org/presentationml/2006/ole">
            <p:oleObj spid="_x0000_s28674" name="Document" r:id="rId4" imgW="7321366" imgH="180321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C897EB76-C4D3-44AB-A61D-668F100894FC}" type="slidenum">
              <a:rPr lang="en-US" sz="900">
                <a:latin typeface="Arial Narrow" pitchFamily="34" charset="0"/>
              </a:rPr>
              <a:pPr>
                <a:defRPr/>
              </a:pPr>
              <a:t>31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870325"/>
        </p:xfrm>
        <a:graphic>
          <a:graphicData uri="http://schemas.openxmlformats.org/presentationml/2006/ole">
            <p:oleObj spid="_x0000_s29698" name="Document" r:id="rId4" imgW="7321366" imgH="386966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F409664A-794A-4659-B9D2-E4FA804CC219}" type="slidenum">
              <a:rPr lang="en-US" sz="900">
                <a:latin typeface="Arial Narrow" pitchFamily="34" charset="0"/>
              </a:rPr>
              <a:pPr>
                <a:defRPr/>
              </a:pPr>
              <a:t>32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870325"/>
        </p:xfrm>
        <a:graphic>
          <a:graphicData uri="http://schemas.openxmlformats.org/presentationml/2006/ole">
            <p:oleObj spid="_x0000_s30722" name="Document" r:id="rId4" imgW="7321366" imgH="386966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3174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174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17EB467C-B1E2-42B8-A799-F9CD5029D16B}" type="slidenum">
              <a:rPr lang="en-US" sz="900">
                <a:latin typeface="Arial Narrow" pitchFamily="34" charset="0"/>
              </a:rPr>
              <a:pPr>
                <a:defRPr/>
              </a:pPr>
              <a:t>33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31746" name="Document" r:id="rId4" imgW="7321366" imgH="52476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3277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277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21DA09A3-0679-4569-AB13-7553B7C0C412}" type="slidenum">
              <a:rPr lang="en-US" sz="900">
                <a:latin typeface="Arial Narrow" pitchFamily="34" charset="0"/>
              </a:rPr>
              <a:pPr>
                <a:defRPr/>
              </a:pPr>
              <a:t>34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032000"/>
        </p:xfrm>
        <a:graphic>
          <a:graphicData uri="http://schemas.openxmlformats.org/presentationml/2006/ole">
            <p:oleObj spid="_x0000_s32770" name="Document" r:id="rId4" imgW="7321366" imgH="20326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Product manager application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E88B129D-AC7B-4EB6-867F-3B58A17DAD73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3379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E7461BED-607D-46E6-89F9-73B29EA7E477}" type="slidenum">
              <a:rPr lang="en-US" sz="900">
                <a:latin typeface="Arial Narrow" pitchFamily="34" charset="0"/>
              </a:rPr>
              <a:pPr>
                <a:defRPr/>
              </a:pPr>
              <a:t>36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33794" name="Document" r:id="rId4" imgW="7321366" imgH="425215" progId="Word.Document.8">
              <p:embed/>
            </p:oleObj>
          </a:graphicData>
        </a:graphic>
      </p:graphicFrame>
      <p:pic>
        <p:nvPicPr>
          <p:cNvPr id="33798" name="Picture 3" descr="4-09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72136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48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6A8CE2F2-BAEE-4777-8654-A244730548C7}" type="slidenum">
              <a:rPr lang="en-US" sz="900">
                <a:latin typeface="Arial Narrow" pitchFamily="34" charset="0"/>
              </a:rPr>
              <a:pPr>
                <a:defRPr/>
              </a:pPr>
              <a:t>37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34818" name="Document" r:id="rId4" imgW="7321366" imgH="425215" progId="Word.Document.8">
              <p:embed/>
            </p:oleObj>
          </a:graphicData>
        </a:graphic>
      </p:graphicFrame>
      <p:pic>
        <p:nvPicPr>
          <p:cNvPr id="34822" name="Picture 3" descr="4-09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7212013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3584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584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15D2EF40-5EC7-4082-BADB-69B88E88EF55}" type="slidenum">
              <a:rPr lang="en-US" sz="900">
                <a:latin typeface="Arial Narrow" pitchFamily="34" charset="0"/>
              </a:rPr>
              <a:pPr>
                <a:defRPr/>
              </a:pPr>
              <a:t>38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559300"/>
        </p:xfrm>
        <a:graphic>
          <a:graphicData uri="http://schemas.openxmlformats.org/presentationml/2006/ole">
            <p:oleObj spid="_x0000_s35842" name="Document" r:id="rId4" imgW="7321366" imgH="455884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3686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686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98562AB5-50ED-4EA5-A988-C1887CDFC55F}" type="slidenum">
              <a:rPr lang="en-US" sz="900">
                <a:latin typeface="Arial Narrow" pitchFamily="34" charset="0"/>
              </a:rPr>
              <a:pPr>
                <a:defRPr/>
              </a:pPr>
              <a:t>39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951163"/>
        </p:xfrm>
        <a:graphic>
          <a:graphicData uri="http://schemas.openxmlformats.org/presentationml/2006/ole">
            <p:oleObj spid="_x0000_s36866" name="Document" r:id="rId4" imgW="7321366" imgH="295136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21F40B70-ADDA-4972-B9B5-E26303C3A983}" type="slidenum">
              <a:rPr lang="en-US" sz="900">
                <a:latin typeface="Arial Narrow" pitchFamily="34" charset="0"/>
              </a:rPr>
              <a:pPr>
                <a:defRPr/>
              </a:pPr>
              <a:t>4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968625"/>
        </p:xfrm>
        <a:graphic>
          <a:graphicData uri="http://schemas.openxmlformats.org/presentationml/2006/ole">
            <p:oleObj spid="_x0000_s4098" name="Document" r:id="rId4" imgW="7321366" imgH="296896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3789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789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20315C5C-F214-477D-8A4B-4CF9A540F92B}" type="slidenum">
              <a:rPr lang="en-US" sz="900">
                <a:latin typeface="Arial Narrow" pitchFamily="34" charset="0"/>
              </a:rPr>
              <a:pPr>
                <a:defRPr/>
              </a:pPr>
              <a:t>40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720975"/>
        </p:xfrm>
        <a:graphic>
          <a:graphicData uri="http://schemas.openxmlformats.org/presentationml/2006/ole">
            <p:oleObj spid="_x0000_s37890" name="Document" r:id="rId4" imgW="7321366" imgH="272151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3891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89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2CD06F96-BA9A-41AC-BF3B-90681FDEB884}" type="slidenum">
              <a:rPr lang="en-US" sz="900">
                <a:latin typeface="Arial Narrow" pitchFamily="34" charset="0"/>
              </a:rPr>
              <a:pPr>
                <a:defRPr/>
              </a:pPr>
              <a:t>41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914400" y="685800"/>
          <a:ext cx="7642225" cy="5292725"/>
        </p:xfrm>
        <a:graphic>
          <a:graphicData uri="http://schemas.openxmlformats.org/presentationml/2006/ole">
            <p:oleObj spid="_x0000_s38914" name="Document" r:id="rId4" imgW="7611064" imgH="531714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3994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994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626EA6BF-C685-4014-9D5E-FBB461274251}" type="slidenum">
              <a:rPr lang="en-US" sz="900">
                <a:latin typeface="Arial Narrow" pitchFamily="34" charset="0"/>
              </a:rPr>
              <a:pPr>
                <a:defRPr/>
              </a:pPr>
              <a:t>42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559300"/>
        </p:xfrm>
        <a:graphic>
          <a:graphicData uri="http://schemas.openxmlformats.org/presentationml/2006/ole">
            <p:oleObj spid="_x0000_s39938" name="Document" r:id="rId4" imgW="7321366" imgH="455884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4096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096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46686057-7526-4FAC-8E6F-D31E2C0B2C38}" type="slidenum">
              <a:rPr lang="en-US" sz="900">
                <a:latin typeface="Arial Narrow" pitchFamily="34" charset="0"/>
              </a:rPr>
              <a:pPr>
                <a:defRPr/>
              </a:pPr>
              <a:t>43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40962" name="Document" r:id="rId4" imgW="7321366" imgH="52476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4198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198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4BB2005C-3E67-4805-B009-F12727573FCB}" type="slidenum">
              <a:rPr lang="en-US" sz="900">
                <a:latin typeface="Arial Narrow" pitchFamily="34" charset="0"/>
              </a:rPr>
              <a:pPr>
                <a:defRPr/>
              </a:pPr>
              <a:t>44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262188"/>
        </p:xfrm>
        <a:graphic>
          <a:graphicData uri="http://schemas.openxmlformats.org/presentationml/2006/ole">
            <p:oleObj spid="_x0000_s41986" name="Document" r:id="rId4" imgW="7321366" imgH="226254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430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30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FE599A49-9582-47C6-804F-E49A8A3B10C1}" type="slidenum">
              <a:rPr lang="en-US" sz="900">
                <a:latin typeface="Arial Narrow" pitchFamily="34" charset="0"/>
              </a:rPr>
              <a:pPr>
                <a:defRPr/>
              </a:pPr>
              <a:t>45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640138"/>
        </p:xfrm>
        <a:graphic>
          <a:graphicData uri="http://schemas.openxmlformats.org/presentationml/2006/ole">
            <p:oleObj spid="_x0000_s43010" name="Document" r:id="rId4" imgW="7321366" imgH="36401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4403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403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0236228D-BE7C-48CF-B889-D34C9466C0EB}" type="slidenum">
              <a:rPr lang="en-US" sz="900">
                <a:latin typeface="Arial Narrow" pitchFamily="34" charset="0"/>
              </a:rPr>
              <a:pPr>
                <a:defRPr/>
              </a:pPr>
              <a:t>46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329113"/>
        </p:xfrm>
        <a:graphic>
          <a:graphicData uri="http://schemas.openxmlformats.org/presentationml/2006/ole">
            <p:oleObj spid="_x0000_s44034" name="Document" r:id="rId4" imgW="7321366" imgH="43290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4506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506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1411846C-A783-448C-899E-F21C7975C824}" type="slidenum">
              <a:rPr lang="en-US" sz="900">
                <a:latin typeface="Arial Narrow" pitchFamily="34" charset="0"/>
              </a:rPr>
              <a:pPr>
                <a:defRPr/>
              </a:pPr>
              <a:t>47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914400" y="685800"/>
          <a:ext cx="7642225" cy="5322888"/>
        </p:xfrm>
        <a:graphic>
          <a:graphicData uri="http://schemas.openxmlformats.org/presentationml/2006/ole">
            <p:oleObj spid="_x0000_s45058" name="Document" r:id="rId4" imgW="7626558" imgH="531714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4608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608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97025827-2788-4275-9F69-CBB3F343B3EE}" type="slidenum">
              <a:rPr lang="en-US" sz="900">
                <a:latin typeface="Arial Narrow" pitchFamily="34" charset="0"/>
              </a:rPr>
              <a:pPr>
                <a:defRPr/>
              </a:pPr>
              <a:t>48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914400" y="685800"/>
          <a:ext cx="7642225" cy="5292725"/>
        </p:xfrm>
        <a:graphic>
          <a:graphicData uri="http://schemas.openxmlformats.org/presentationml/2006/ole">
            <p:oleObj spid="_x0000_s46082" name="Document" r:id="rId4" imgW="7611064" imgH="531714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4710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710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0B014E-9921-4CB5-BF35-3423FE5EEA4D}" type="slidenum">
              <a:rPr lang="en-US" sz="900">
                <a:latin typeface="Arial Narrow" pitchFamily="34" charset="0"/>
              </a:rPr>
              <a:pPr>
                <a:defRPr/>
              </a:pPr>
              <a:t>49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018088"/>
        </p:xfrm>
        <a:graphic>
          <a:graphicData uri="http://schemas.openxmlformats.org/presentationml/2006/ole">
            <p:oleObj spid="_x0000_s47106" name="Document" r:id="rId4" imgW="7321366" imgH="50178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16D8162D-6553-489E-80AC-0DC6FC72B2AD}" type="slidenum">
              <a:rPr lang="en-US" sz="900">
                <a:latin typeface="Arial Narrow" pitchFamily="34" charset="0"/>
              </a:rPr>
              <a:pPr>
                <a:defRPr/>
              </a:pPr>
              <a:t>5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803400"/>
        </p:xfrm>
        <a:graphic>
          <a:graphicData uri="http://schemas.openxmlformats.org/presentationml/2006/ole">
            <p:oleObj spid="_x0000_s5122" name="Document" r:id="rId4" imgW="7313400" imgH="212447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4813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813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923D8223-E994-44E3-A4E1-82A7C1DAD767}" type="slidenum">
              <a:rPr lang="en-US" sz="900">
                <a:latin typeface="Arial Narrow" pitchFamily="34" charset="0"/>
              </a:rPr>
              <a:pPr>
                <a:defRPr/>
              </a:pPr>
              <a:t>50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344613"/>
        </p:xfrm>
        <a:graphic>
          <a:graphicData uri="http://schemas.openxmlformats.org/presentationml/2006/ole">
            <p:oleObj spid="_x0000_s48130" name="Document" r:id="rId4" imgW="7321366" imgH="134387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 using PDO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AJK material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8E997B5A-F4B3-4713-A62D-4A88D2853B73}" type="slidenum">
              <a:rPr lang="en-US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Opening DB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379CF7D7-9FB7-44FB-8CA0-50DF7163A99B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54278" name="TextBox 6"/>
          <p:cNvSpPr txBox="1">
            <a:spLocks noChangeArrowheads="1"/>
          </p:cNvSpPr>
          <p:nvPr/>
        </p:nvSpPr>
        <p:spPr bwMode="auto">
          <a:xfrm>
            <a:off x="762000" y="1163638"/>
            <a:ext cx="7529513" cy="569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In code: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//+++++++++++++++++++++++++++++++++++++++++++++++++++++++++++++++++++++++++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include("../support/openSciFiDBMode.inc");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//+++++++++++++++++++++++++++++++++++++++++++++++++++++++++++++++++++++++++</a:t>
            </a:r>
          </a:p>
          <a:p>
            <a:endParaRPr lang="en-US" sz="120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openSciFiDBMode.inc: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&lt;?php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//+++++++++++++++++++++++++++++++++++++++++++++++++++++++++++++++++++++++++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// open the connection to the DB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$link = mysql_connect('localhost', 'root', 'bigbadpa55');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if (!$link)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{ die('Could not connect: ' . mysql_error()); }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// echo "Connected  to DB successfully\n";</a:t>
            </a:r>
          </a:p>
          <a:p>
            <a:endParaRPr lang="en-US" sz="1200">
              <a:latin typeface="Courier New" pitchFamily="49" charset="0"/>
              <a:cs typeface="Courier New" pitchFamily="49" charset="0"/>
            </a:endParaRP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if ($mode == "live")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{ // use live database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$scifidb    = 'scifi';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else if ($mode == "test")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{ // use test database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$scifidb = 'scifitest';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{ // bad run mode</a:t>
            </a:r>
          </a:p>
          <a:p>
            <a:r>
              <a:rPr lang="fr-FR" sz="1200">
                <a:latin typeface="Courier New" pitchFamily="49" charset="0"/>
                <a:cs typeface="Courier New" pitchFamily="49" charset="0"/>
              </a:rPr>
              <a:t>      die ("Improper run mode: [$mode]");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?&gt;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Connect to DB and create query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8A5748AD-CDF4-48E9-9EFE-1F52D9853BDF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55302" name="TextBox 6"/>
          <p:cNvSpPr txBox="1">
            <a:spLocks noChangeArrowheads="1"/>
          </p:cNvSpPr>
          <p:nvPr/>
        </p:nvSpPr>
        <p:spPr bwMode="auto">
          <a:xfrm>
            <a:off x="381000" y="1600200"/>
            <a:ext cx="8086725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// connect to the scifi DB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$db = mysql_select_db($scifidb, $link);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if (!$db)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{ die('Could not open $scifidb');  }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// echo "opened SciFi DB successfully\n&lt;br&gt;";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//=========================================================================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// create the query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//=========================================================================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// 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//===========================================================================</a:t>
            </a:r>
          </a:p>
          <a:p>
            <a:endParaRPr lang="en-US" sz="1200">
              <a:latin typeface="Courier New" pitchFamily="49" charset="0"/>
              <a:cs typeface="Courier New" pitchFamily="49" charset="0"/>
            </a:endParaRP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if ($vkey == "all")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{ 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$sql = "select lname, fname, title, series, editor, author2, titles.scifiid "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     . "from authors, titles "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     . "where authors.scifiid = titles.scifiid "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     . "order by lname, fname, series, title";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else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// echo "\n &lt;br&gt;sql: $sql\n&lt;br&gt;";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$result_books = mysql_query($sql, $link);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Retrieve some data &amp; create html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35840ACF-30D5-4CF7-9FE5-4D55A7DD0AEE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56326" name="TextBox 6"/>
          <p:cNvSpPr txBox="1">
            <a:spLocks noChangeArrowheads="1"/>
          </p:cNvSpPr>
          <p:nvPr/>
        </p:nvSpPr>
        <p:spPr bwMode="auto">
          <a:xfrm>
            <a:off x="838200" y="762000"/>
            <a:ext cx="7715250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//=========================================================================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while ($row = mysql_fetch_array($result_books))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$scifiid = $row['scifiid']; 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$theLName = $row['lname'];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$td;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$num;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$col;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$theLName;			// last name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$col;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$row['fname']; 	// first name 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$col;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$row['title'];		// title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$col;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$row['series'];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$col;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$row['editor'];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$col;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$row['author2'];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$col;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$row['scifiid'];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$col;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$top;	// anchor to top at each new letter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// echo $col;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// echo $top;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$end;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echo "\n";        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$num++;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    } // end while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  ?&gt;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PHP and Relational Databases</a:t>
            </a:r>
            <a:br>
              <a:rPr lang="en-US" smtClean="0"/>
            </a:br>
            <a:r>
              <a:rPr lang="en-US" sz="2800" smtClean="0"/>
              <a:t>(AJK Side Note)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PDOs </a:t>
            </a:r>
          </a:p>
          <a:p>
            <a:pPr lvl="1">
              <a:defRPr/>
            </a:pPr>
            <a:r>
              <a:rPr lang="en-US" dirty="0" smtClean="0"/>
              <a:t>Object oriented</a:t>
            </a:r>
          </a:p>
          <a:p>
            <a:pPr lvl="2">
              <a:defRPr/>
            </a:pPr>
            <a:r>
              <a:rPr lang="en-US" dirty="0" smtClean="0"/>
              <a:t>Methods access data</a:t>
            </a:r>
          </a:p>
          <a:p>
            <a:pPr lvl="2">
              <a:defRPr/>
            </a:pPr>
            <a:r>
              <a:rPr lang="en-US" dirty="0" smtClean="0"/>
              <a:t>Consistent across RDBs </a:t>
            </a:r>
          </a:p>
          <a:p>
            <a:pPr lvl="1">
              <a:defRPr/>
            </a:pPr>
            <a:r>
              <a:rPr lang="en-US" dirty="0" smtClean="0"/>
              <a:t>Work with various RDB servers</a:t>
            </a:r>
          </a:p>
          <a:p>
            <a:pPr lvl="2">
              <a:defRPr/>
            </a:pPr>
            <a:r>
              <a:rPr lang="en-US" dirty="0" smtClean="0"/>
              <a:t>DB2 (IBM)</a:t>
            </a:r>
          </a:p>
          <a:p>
            <a:pPr lvl="2">
              <a:defRPr/>
            </a:pPr>
            <a:r>
              <a:rPr lang="en-US" dirty="0" smtClean="0"/>
              <a:t>Oracle</a:t>
            </a:r>
          </a:p>
          <a:p>
            <a:pPr lvl="2">
              <a:defRPr/>
            </a:pPr>
            <a:r>
              <a:rPr lang="en-US" dirty="0" err="1" smtClean="0"/>
              <a:t>MySQL</a:t>
            </a:r>
            <a:endParaRPr lang="en-US" dirty="0" smtClean="0"/>
          </a:p>
          <a:p>
            <a:pPr lvl="2">
              <a:defRPr/>
            </a:pPr>
            <a:r>
              <a:rPr lang="en-US" dirty="0" smtClean="0"/>
              <a:t>…</a:t>
            </a:r>
          </a:p>
          <a:p>
            <a:pPr lvl="1">
              <a:defRPr/>
            </a:pPr>
            <a:r>
              <a:rPr lang="en-US" dirty="0" smtClean="0"/>
              <a:t>For PHP 5.1 and later</a:t>
            </a:r>
          </a:p>
          <a:p>
            <a:pPr lvl="1">
              <a:defRPr/>
            </a:pPr>
            <a:r>
              <a:rPr lang="en-US" dirty="0" smtClean="0"/>
              <a:t>May not work with all new features on an RDB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Extensions</a:t>
            </a:r>
          </a:p>
          <a:p>
            <a:pPr lvl="1">
              <a:defRPr/>
            </a:pPr>
            <a:r>
              <a:rPr lang="en-US" dirty="0" smtClean="0"/>
              <a:t>Procedural</a:t>
            </a:r>
          </a:p>
          <a:p>
            <a:pPr lvl="2">
              <a:defRPr/>
            </a:pPr>
            <a:r>
              <a:rPr lang="en-US" dirty="0" smtClean="0"/>
              <a:t>Specific for each RDB</a:t>
            </a:r>
          </a:p>
          <a:p>
            <a:pPr lvl="1">
              <a:defRPr/>
            </a:pPr>
            <a:r>
              <a:rPr lang="en-US" dirty="0" smtClean="0"/>
              <a:t>Specific driver for each server</a:t>
            </a:r>
          </a:p>
          <a:p>
            <a:pPr lvl="2">
              <a:defRPr/>
            </a:pPr>
            <a:r>
              <a:rPr lang="en-US" dirty="0" err="1" smtClean="0"/>
              <a:t>mysqli</a:t>
            </a:r>
            <a:r>
              <a:rPr lang="en-US" dirty="0" smtClean="0"/>
              <a:t> is the extensions for PHP to access </a:t>
            </a:r>
            <a:r>
              <a:rPr lang="en-US" dirty="0" err="1" smtClean="0"/>
              <a:t>MySQL</a:t>
            </a:r>
            <a:endParaRPr lang="en-US" dirty="0" smtClean="0"/>
          </a:p>
          <a:p>
            <a:pPr lvl="2">
              <a:defRPr/>
            </a:pPr>
            <a:r>
              <a:rPr lang="en-US" dirty="0" smtClean="0"/>
              <a:t>OCI8 is the extensions for Oracle</a:t>
            </a:r>
          </a:p>
          <a:p>
            <a:pPr lvl="1">
              <a:defRPr/>
            </a:pPr>
            <a:r>
              <a:rPr lang="en-US" dirty="0" smtClean="0"/>
              <a:t>Works with earlier PHP versions</a:t>
            </a:r>
          </a:p>
          <a:p>
            <a:pPr lvl="1">
              <a:defRPr/>
            </a:pPr>
            <a:r>
              <a:rPr lang="en-US" dirty="0" smtClean="0"/>
              <a:t>May support the latest features of an RDB</a:t>
            </a:r>
          </a:p>
          <a:p>
            <a:pPr lvl="2">
              <a:defRPr/>
            </a:pPr>
            <a:r>
              <a:rPr lang="en-US" dirty="0" smtClean="0"/>
              <a:t>e.g. </a:t>
            </a:r>
            <a:r>
              <a:rPr lang="en-US" dirty="0" err="1" smtClean="0"/>
              <a:t>mysqli</a:t>
            </a:r>
            <a:r>
              <a:rPr lang="en-US" dirty="0" smtClean="0"/>
              <a:t> supports the latest </a:t>
            </a:r>
            <a:r>
              <a:rPr lang="en-US" dirty="0" err="1" smtClean="0"/>
              <a:t>MySQL</a:t>
            </a:r>
            <a:r>
              <a:rPr lang="en-US" dirty="0" smtClean="0"/>
              <a:t> features, PDO does not</a:t>
            </a:r>
          </a:p>
          <a:p>
            <a:pPr lvl="2"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E8508EF3-F266-4F51-A5E4-D1B9AE11535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6C790784-8A78-4DB8-BD6B-556FAF301BEF}" type="slidenum">
              <a:rPr lang="en-US" sz="900">
                <a:latin typeface="Arial Narrow" pitchFamily="34" charset="0"/>
              </a:rPr>
              <a:pPr>
                <a:defRPr/>
              </a:pPr>
              <a:t>7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997200"/>
        </p:xfrm>
        <a:graphic>
          <a:graphicData uri="http://schemas.openxmlformats.org/presentationml/2006/ole">
            <p:oleObj spid="_x0000_s6146" name="Document" r:id="rId4" imgW="7321366" imgH="299697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319AF3D5-E415-4587-972C-7FABE7E0ADFA}" type="slidenum">
              <a:rPr lang="en-US" sz="900">
                <a:latin typeface="Arial Narrow" pitchFamily="34" charset="0"/>
              </a:rPr>
              <a:pPr>
                <a:defRPr/>
              </a:pPr>
              <a:t>8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814888"/>
        </p:xfrm>
        <a:graphic>
          <a:graphicData uri="http://schemas.openxmlformats.org/presentationml/2006/ole">
            <p:oleObj spid="_x0000_s7170" name="Document" r:id="rId4" imgW="7321366" imgH="481490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C4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35B4ACEB-4336-4336-B08C-9B52D0A84F91}" type="slidenum">
              <a:rPr lang="en-US" sz="900">
                <a:latin typeface="Arial Narrow" pitchFamily="34" charset="0"/>
              </a:rPr>
              <a:pPr>
                <a:defRPr/>
              </a:pPr>
              <a:t>9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004888"/>
        </p:xfrm>
        <a:graphic>
          <a:graphicData uri="http://schemas.openxmlformats.org/presentationml/2006/ole">
            <p:oleObj spid="_x0000_s8194" name="Document" r:id="rId4" imgW="7321366" imgH="10044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1422</Words>
  <Application>Microsoft Office PowerPoint</Application>
  <PresentationFormat>On-screen Show (4:3)</PresentationFormat>
  <Paragraphs>331</Paragraphs>
  <Slides>54</Slides>
  <Notes>47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62" baseType="lpstr">
      <vt:lpstr>Times New Roman</vt:lpstr>
      <vt:lpstr>Arial</vt:lpstr>
      <vt:lpstr>Calibri</vt:lpstr>
      <vt:lpstr>Arial Narrow</vt:lpstr>
      <vt:lpstr>Courier New</vt:lpstr>
      <vt:lpstr>Office Theme</vt:lpstr>
      <vt:lpstr>Microsoft Word Document</vt:lpstr>
      <vt:lpstr>Microsoft Office Word 97 - 2003 Document</vt:lpstr>
      <vt:lpstr>Slide 1</vt:lpstr>
      <vt:lpstr>Slide 2</vt:lpstr>
      <vt:lpstr>Slide 3</vt:lpstr>
      <vt:lpstr>Slide 4</vt:lpstr>
      <vt:lpstr>Slide 5</vt:lpstr>
      <vt:lpstr>PHP and Relational Databases (AJK Side Note)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Product Viewer Application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Product manager application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Not using PDO</vt:lpstr>
      <vt:lpstr>Opening DB</vt:lpstr>
      <vt:lpstr>Connect to DB and create query</vt:lpstr>
      <vt:lpstr>Retrieve some data &amp; create html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ajkombol</cp:lastModifiedBy>
  <cp:revision>16</cp:revision>
  <dcterms:created xsi:type="dcterms:W3CDTF">2010-12-01T00:31:42Z</dcterms:created>
  <dcterms:modified xsi:type="dcterms:W3CDTF">2018-05-19T21:42:36Z</dcterms:modified>
</cp:coreProperties>
</file>