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302" r:id="rId7"/>
    <p:sldId id="261" r:id="rId8"/>
    <p:sldId id="262" r:id="rId9"/>
    <p:sldId id="263" r:id="rId10"/>
    <p:sldId id="264" r:id="rId11"/>
    <p:sldId id="265" r:id="rId12"/>
    <p:sldId id="266" r:id="rId13"/>
    <p:sldId id="301" r:id="rId14"/>
    <p:sldId id="267" r:id="rId15"/>
    <p:sldId id="268" r:id="rId16"/>
    <p:sldId id="269" r:id="rId17"/>
    <p:sldId id="270" r:id="rId18"/>
    <p:sldId id="298" r:id="rId19"/>
    <p:sldId id="271" r:id="rId20"/>
    <p:sldId id="272" r:id="rId21"/>
    <p:sldId id="273" r:id="rId22"/>
    <p:sldId id="299" r:id="rId23"/>
    <p:sldId id="274" r:id="rId24"/>
    <p:sldId id="275" r:id="rId25"/>
    <p:sldId id="276" r:id="rId26"/>
    <p:sldId id="277" r:id="rId27"/>
    <p:sldId id="300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fld id="{FD78D5D3-2B22-4D5A-A34C-0972F99EF0DB}" type="datetimeFigureOut">
              <a:rPr lang="en-US"/>
              <a:pPr>
                <a:defRPr/>
              </a:pPr>
              <a:t>5/19/2018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fld id="{A4DE06B5-11FD-4129-95B4-46757CC29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9D665C6-D9C1-433E-84E5-918418144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A137E-F18F-4CDA-967B-C6479B70BE5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Murach's PHP and MySQL, C5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2010, Mike Murach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5E1480A3-1CEC-45AA-9971-FCA2CE89D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Murach's PHP and MySQL, C5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2010, Mike Murach &amp; Associates,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8B07DD73-9E1E-4F57-8519-39BEFD7FB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Word_97_-_2003_Document9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Word_97_-_2003_Document10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Word_97_-_2003_Document11.doc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Office_Word_97_-_2003_Document12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Microsoft_Office_Word_97_-_2003_Document13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Office_Word_97_-_2003_Document14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Office_Word_97_-_2003_Document15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Microsoft_Office_Word_97_-_2003_Document16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Microsoft_Office_Word_97_-_2003_Document17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Microsoft_Office_Word_97_-_2003_Document18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Microsoft_Office_Word_97_-_2003_Document19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Microsoft_Office_Word_97_-_2003_Document20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Microsoft_Office_Word_97_-_2003_Document21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Microsoft_Office_Word_97_-_2003_Document22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Microsoft_Office_Word_97_-_2003_Document23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Microsoft_Office_Word_97_-_2003_Document24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3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Microsoft_Office_Word_97_-_2003_Document25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Microsoft_Office_Word_97_-_2003_Document26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Microsoft_Office_Word_97_-_2003_Document27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Microsoft_Office_Word_97_-_2003_Document28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Microsoft_Office_Word_97_-_2003_Document29.doc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Microsoft_Office_Word_97_-_2003_Document30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7.png"/><Relationship Id="rId4" Type="http://schemas.openxmlformats.org/officeDocument/2006/relationships/oleObject" Target="../embeddings/Microsoft_Office_Word_97_-_2003_Document31.doc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9.png"/><Relationship Id="rId4" Type="http://schemas.openxmlformats.org/officeDocument/2006/relationships/oleObject" Target="../embeddings/Microsoft_Office_Word_97_-_2003_Document32.doc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Microsoft_Office_Word_97_-_2003_Document33.doc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Microsoft_Office_Word_97_-_2003_Document34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.bin"/><Relationship Id="rId4" Type="http://schemas.openxmlformats.org/officeDocument/2006/relationships/oleObject" Target="../embeddings/Microsoft_Office_Word_97_-_2003_Document4.doc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Microsoft_Office_Word_97_-_2003_Document35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Microsoft_Office_Word_97_-_2003_Document36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Microsoft_Office_Word_97_-_2003_Document37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Microsoft_Office_Word_97_-_2003_Document38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Microsoft_Office_Word_97_-_2003_Document39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Microsoft_Office_Word_97_-_2003_Document40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Microsoft_Office_Word_97_-_2003_Document41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5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Word_97_-_2003_Document6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Word_97_-_2003_Document7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Word_97_-_2003_Document8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10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D5208FBA-F3D5-4A79-B4A0-7A94318430F7}" type="slidenum">
              <a:rPr lang="en-US" smtClean="0"/>
              <a:pPr/>
              <a:t>1</a:t>
            </a:fld>
            <a:endParaRPr lang="en-US" smtClean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914400" y="1447800"/>
          <a:ext cx="7321550" cy="3001963"/>
        </p:xfrm>
        <a:graphic>
          <a:graphicData uri="http://schemas.openxmlformats.org/presentationml/2006/ole">
            <p:oleObj spid="_x0000_s1026" name="Document" r:id="rId4" imgW="7321366" imgH="30020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2D916B3D-D3A7-41B0-9266-2290BEF48ABA}" type="slidenum">
              <a:rPr lang="en-US" smtClean="0"/>
              <a:pPr/>
              <a:t>10</a:t>
            </a:fld>
            <a:endParaRPr lang="en-US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3548063"/>
        </p:xfrm>
        <a:graphic>
          <a:graphicData uri="http://schemas.openxmlformats.org/presentationml/2006/ole">
            <p:oleObj spid="_x0000_s9218" name="Document" r:id="rId4" imgW="7321366" imgH="354824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102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664634D3-539B-4C8C-A4E9-43146F7BD891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2262188"/>
        </p:xfrm>
        <a:graphic>
          <a:graphicData uri="http://schemas.openxmlformats.org/presentationml/2006/ole">
            <p:oleObj spid="_x0000_s10242" name="Document" r:id="rId4" imgW="7321366" imgH="226218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112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12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B31CA540-868C-43C3-A739-C1969E69CF9B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106863"/>
        </p:xfrm>
        <a:graphic>
          <a:graphicData uri="http://schemas.openxmlformats.org/presentationml/2006/ole">
            <p:oleObj spid="_x0000_s11266" name="Document" r:id="rId4" imgW="7321366" imgH="410669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491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D59F569B-9972-4ABF-87BB-BD2FE726835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838200" y="838200"/>
            <a:ext cx="78295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HTTP Header info (ajk)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header info must be completed before any HTML info is sent</a:t>
            </a:r>
          </a:p>
          <a:p>
            <a:pPr lvl="1">
              <a:buFont typeface="Arial" charset="0"/>
              <a:buChar char="•"/>
            </a:pPr>
            <a:r>
              <a:rPr lang="en-US"/>
              <a:t>e.g. the header info must be sent first</a:t>
            </a:r>
          </a:p>
          <a:p>
            <a:pPr>
              <a:buFont typeface="Arial" charset="0"/>
              <a:buChar char="•"/>
            </a:pPr>
            <a:r>
              <a:rPr lang="en-US"/>
              <a:t>header info contains control info </a:t>
            </a:r>
          </a:p>
          <a:p>
            <a:pPr lvl="1">
              <a:buFont typeface="Arial" charset="0"/>
              <a:buChar char="•"/>
            </a:pPr>
            <a:r>
              <a:rPr lang="en-US"/>
              <a:t>for a request</a:t>
            </a:r>
          </a:p>
          <a:p>
            <a:pPr lvl="1">
              <a:buFont typeface="Arial" charset="0"/>
              <a:buChar char="•"/>
            </a:pPr>
            <a:r>
              <a:rPr lang="en-US"/>
              <a:t>for a response</a:t>
            </a:r>
          </a:p>
          <a:p>
            <a:pPr>
              <a:buFont typeface="Arial" charset="0"/>
              <a:buChar char="•"/>
            </a:pPr>
            <a:r>
              <a:rPr lang="en-US"/>
              <a:t>a header can redirect to another location</a:t>
            </a:r>
          </a:p>
          <a:p>
            <a:pPr lvl="1">
              <a:buFont typeface="Arial" charset="0"/>
              <a:buChar char="•"/>
            </a:pPr>
            <a:r>
              <a:rPr lang="en-US"/>
              <a:t>accompanied by a 301, 302 or 307 HTTP status code</a:t>
            </a:r>
          </a:p>
          <a:p>
            <a:pPr lvl="2">
              <a:buFont typeface="Arial" charset="0"/>
              <a:buChar char="•"/>
            </a:pPr>
            <a:r>
              <a:rPr lang="en-US"/>
              <a:t>301 – Moved permanently</a:t>
            </a:r>
          </a:p>
          <a:p>
            <a:pPr lvl="2">
              <a:buFont typeface="Arial" charset="0"/>
              <a:buChar char="•"/>
            </a:pPr>
            <a:r>
              <a:rPr lang="en-US"/>
              <a:t>302 – Found (moved temporarily)</a:t>
            </a:r>
          </a:p>
          <a:p>
            <a:pPr lvl="3">
              <a:buFont typeface="Arial" charset="0"/>
              <a:buChar char="•"/>
            </a:pPr>
            <a:r>
              <a:rPr lang="en-US"/>
              <a:t>default for PHP header Location redirect</a:t>
            </a:r>
          </a:p>
          <a:p>
            <a:pPr lvl="2">
              <a:buFont typeface="Arial" charset="0"/>
              <a:buChar char="•"/>
            </a:pPr>
            <a:r>
              <a:rPr lang="en-US"/>
              <a:t>307 – Temporary redirect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53ED0AAD-6B34-44FD-B309-D1710FFF1F9D}" type="slidenum">
              <a:rPr lang="en-US" smtClean="0"/>
              <a:pPr/>
              <a:t>14</a:t>
            </a:fld>
            <a:endParaRPr lang="en-US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2611438"/>
        </p:xfrm>
        <a:graphic>
          <a:graphicData uri="http://schemas.openxmlformats.org/presentationml/2006/ole">
            <p:oleObj spid="_x0000_s12290" name="Document" r:id="rId4" imgW="7313400" imgH="306496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133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FA7F2EE3-3693-4D12-A152-D4637D9BED80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1160463"/>
        </p:xfrm>
        <a:graphic>
          <a:graphicData uri="http://schemas.openxmlformats.org/presentationml/2006/ole">
            <p:oleObj spid="_x0000_s13314" name="Document" r:id="rId4" imgW="7321366" imgH="116000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143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4E07D6C3-435A-4A84-BF38-0E04715FEFCA}" type="slidenum">
              <a:rPr lang="en-US" smtClean="0"/>
              <a:pPr/>
              <a:t>16</a:t>
            </a:fld>
            <a:endParaRPr lang="en-US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14338" name="Document" r:id="rId4" imgW="7321366" imgH="425215" progId="Word.Document.8">
              <p:embed/>
            </p:oleObj>
          </a:graphicData>
        </a:graphic>
      </p:graphicFrame>
      <p:pic>
        <p:nvPicPr>
          <p:cNvPr id="14342" name="Picture 5" descr="5-04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143000"/>
            <a:ext cx="6985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153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7899EE7F-6FE8-4A95-8942-75FFB6887CED}" type="slidenum">
              <a:rPr lang="en-US" smtClean="0"/>
              <a:pPr/>
              <a:t>17</a:t>
            </a:fld>
            <a:endParaRPr lang="en-US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15362" name="Document" r:id="rId4" imgW="7321366" imgH="425215" progId="Word.Document.8">
              <p:embed/>
            </p:oleObj>
          </a:graphicData>
        </a:graphic>
      </p:graphicFrame>
      <p:pic>
        <p:nvPicPr>
          <p:cNvPr id="15366" name="Picture 5" descr="5-0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143000"/>
            <a:ext cx="68834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1638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D6DF66B8-D54D-4612-86E2-EE56195B338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5257800" y="4876800"/>
            <a:ext cx="2190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MODEL</a:t>
            </a:r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1398588" y="1541463"/>
          <a:ext cx="6192837" cy="2735262"/>
        </p:xfrm>
        <a:graphic>
          <a:graphicData uri="http://schemas.openxmlformats.org/presentationml/2006/ole">
            <p:oleObj spid="_x0000_s16386" name="Visio" r:id="rId3" imgW="5624703" imgH="2483739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F52FC9FA-2118-4F4C-9335-A9DBA1E0F22F}" type="slidenum">
              <a:rPr lang="en-US" smtClean="0"/>
              <a:pPr/>
              <a:t>19</a:t>
            </a:fld>
            <a:endParaRPr lang="en-US" smtClean="0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5248275"/>
        </p:xfrm>
        <a:graphic>
          <a:graphicData uri="http://schemas.openxmlformats.org/presentationml/2006/ole">
            <p:oleObj spid="_x0000_s17410" name="Document" r:id="rId4" imgW="7321366" imgH="5247665" progId="Word.Document.8">
              <p:embed/>
            </p:oleObj>
          </a:graphicData>
        </a:graphic>
      </p:graphicFrame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57200" y="5943600"/>
            <a:ext cx="430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AJK Note: does anything look funny above?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20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6601E0A1-6442-41F2-9A6F-1852A8EA1D9A}" type="slidenum">
              <a:rPr lang="en-US" smtClean="0"/>
              <a:pPr/>
              <a:t>2</a:t>
            </a:fld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2262188"/>
        </p:xfrm>
        <a:graphic>
          <a:graphicData uri="http://schemas.openxmlformats.org/presentationml/2006/ole">
            <p:oleObj spid="_x0000_s2050" name="Document" r:id="rId4" imgW="7321366" imgH="226218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184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7719E050-4278-4FAA-930D-B82D7B8A3611}" type="slidenum">
              <a:rPr lang="en-US" smtClean="0"/>
              <a:pPr/>
              <a:t>20</a:t>
            </a:fld>
            <a:endParaRPr lang="en-US" smtClean="0"/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787900"/>
        </p:xfrm>
        <a:graphic>
          <a:graphicData uri="http://schemas.openxmlformats.org/presentationml/2006/ole">
            <p:oleObj spid="_x0000_s18434" name="Document" r:id="rId4" imgW="7321366" imgH="478833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CDEA8E9A-3844-4095-8C75-B1A491CD00DF}" type="slidenum">
              <a:rPr lang="en-US" smtClean="0"/>
              <a:pPr/>
              <a:t>21</a:t>
            </a:fld>
            <a:endParaRPr lang="en-US" smtClean="0"/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098925"/>
        </p:xfrm>
        <a:graphic>
          <a:graphicData uri="http://schemas.openxmlformats.org/presentationml/2006/ole">
            <p:oleObj spid="_x0000_s19458" name="Document" r:id="rId4" imgW="7321366" imgH="409951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73C2994F-A7F9-4050-A64B-2A1D3A1872C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4648200" y="4876800"/>
            <a:ext cx="39147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CONTROLLER</a:t>
            </a:r>
          </a:p>
        </p:txBody>
      </p:sp>
      <p:graphicFrame>
        <p:nvGraphicFramePr>
          <p:cNvPr id="20482" name="Object 7"/>
          <p:cNvGraphicFramePr>
            <a:graphicFrameLocks noChangeAspect="1"/>
          </p:cNvGraphicFramePr>
          <p:nvPr/>
        </p:nvGraphicFramePr>
        <p:xfrm>
          <a:off x="1398588" y="1541463"/>
          <a:ext cx="6192837" cy="2735262"/>
        </p:xfrm>
        <a:graphic>
          <a:graphicData uri="http://schemas.openxmlformats.org/presentationml/2006/ole">
            <p:oleObj spid="_x0000_s20482" name="Visio" r:id="rId3" imgW="5624703" imgH="2483739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070E0CF8-D546-449A-98CD-CC0D983F2641}" type="slidenum">
              <a:rPr lang="en-US" smtClean="0"/>
              <a:pPr/>
              <a:t>23</a:t>
            </a:fld>
            <a:endParaRPr lang="en-US" smtClean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3181350"/>
        </p:xfrm>
        <a:graphic>
          <a:graphicData uri="http://schemas.openxmlformats.org/presentationml/2006/ole">
            <p:oleObj spid="_x0000_s21506" name="Document" r:id="rId4" imgW="7321366" imgH="3180849" progId="Word.Document.8">
              <p:embed/>
            </p:oleObj>
          </a:graphicData>
        </a:graphic>
      </p:graphicFrame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85800" y="5257800"/>
            <a:ext cx="497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AJK Note: $_REQUEST could have been used also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2253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F1799A44-FC3B-4A61-B9A7-CC677D2D6622}" type="slidenum">
              <a:rPr lang="en-US" smtClean="0"/>
              <a:pPr/>
              <a:t>24</a:t>
            </a:fld>
            <a:endParaRPr lang="en-US" smtClean="0"/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098925"/>
        </p:xfrm>
        <a:graphic>
          <a:graphicData uri="http://schemas.openxmlformats.org/presentationml/2006/ole">
            <p:oleObj spid="_x0000_s22530" name="Document" r:id="rId4" imgW="7313400" imgH="4766277" progId="Word.Document.8">
              <p:embed/>
            </p:oleObj>
          </a:graphicData>
        </a:graphic>
      </p:graphicFrame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09600" y="5638800"/>
            <a:ext cx="6115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AJK Note: should have used isset() better here,  where and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2355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FF9BD5E1-E54F-416E-B4DF-C4BC599A41A0}" type="slidenum">
              <a:rPr lang="en-US" smtClean="0"/>
              <a:pPr/>
              <a:t>25</a:t>
            </a:fld>
            <a:endParaRPr lang="en-US" smtClean="0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3640138"/>
        </p:xfrm>
        <a:graphic>
          <a:graphicData uri="http://schemas.openxmlformats.org/presentationml/2006/ole">
            <p:oleObj spid="_x0000_s23554" name="Document" r:id="rId4" imgW="7313400" imgH="423813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2458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85C4520C-4483-4CBB-A827-D74FCA59B89B}" type="slidenum">
              <a:rPr lang="en-US" smtClean="0"/>
              <a:pPr/>
              <a:t>26</a:t>
            </a:fld>
            <a:endParaRPr lang="en-US" smtClean="0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787900"/>
        </p:xfrm>
        <a:graphic>
          <a:graphicData uri="http://schemas.openxmlformats.org/presentationml/2006/ole">
            <p:oleObj spid="_x0000_s24578" name="Document" r:id="rId4" imgW="7313400" imgH="529478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2560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A495B492-3171-44B1-A9A3-D895E051C88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5257800" y="4876800"/>
            <a:ext cx="16557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VIEW</a:t>
            </a:r>
          </a:p>
        </p:txBody>
      </p:sp>
      <p:graphicFrame>
        <p:nvGraphicFramePr>
          <p:cNvPr id="25602" name="Object 7"/>
          <p:cNvGraphicFramePr>
            <a:graphicFrameLocks noChangeAspect="1"/>
          </p:cNvGraphicFramePr>
          <p:nvPr/>
        </p:nvGraphicFramePr>
        <p:xfrm>
          <a:off x="1398588" y="1541463"/>
          <a:ext cx="6192837" cy="2735262"/>
        </p:xfrm>
        <a:graphic>
          <a:graphicData uri="http://schemas.openxmlformats.org/presentationml/2006/ole">
            <p:oleObj spid="_x0000_s25602" name="Visio" r:id="rId3" imgW="5624703" imgH="2483739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266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B2549659-9E29-4F9E-9EF2-461A3B3A563E}" type="slidenum">
              <a:rPr lang="en-US" smtClean="0"/>
              <a:pPr/>
              <a:t>28</a:t>
            </a:fld>
            <a:endParaRPr lang="en-US" smtClean="0"/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914400" y="685800"/>
          <a:ext cx="7769225" cy="4140200"/>
        </p:xfrm>
        <a:graphic>
          <a:graphicData uri="http://schemas.openxmlformats.org/presentationml/2006/ole">
            <p:oleObj spid="_x0000_s26626" name="Document" r:id="rId4" imgW="7742221" imgH="415804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20C9568C-1A72-456B-BA23-29EACBBE70E4}" type="slidenum">
              <a:rPr lang="en-US" smtClean="0"/>
              <a:pPr/>
              <a:t>29</a:t>
            </a:fld>
            <a:endParaRPr lang="en-US" smtClean="0"/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2492375"/>
        </p:xfrm>
        <a:graphic>
          <a:graphicData uri="http://schemas.openxmlformats.org/presentationml/2006/ole">
            <p:oleObj spid="_x0000_s27650" name="Document" r:id="rId4" imgW="7321366" imgH="249203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30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45B5E50D-FDFF-47E5-955C-35CE042F15EF}" type="slidenum">
              <a:rPr lang="en-US" smtClean="0"/>
              <a:pPr/>
              <a:t>3</a:t>
            </a:fld>
            <a:endParaRPr lang="en-US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914400" y="685800"/>
          <a:ext cx="7304088" cy="3271838"/>
        </p:xfrm>
        <a:graphic>
          <a:graphicData uri="http://schemas.openxmlformats.org/presentationml/2006/ole">
            <p:oleObj spid="_x0000_s3074" name="Document" r:id="rId4" imgW="7321366" imgH="327564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F80D104E-B7E0-4534-8C94-B42E5A36B481}" type="slidenum">
              <a:rPr lang="en-US" smtClean="0"/>
              <a:pPr/>
              <a:t>30</a:t>
            </a:fld>
            <a:endParaRPr lang="en-US" smtClean="0"/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5018088"/>
        </p:xfrm>
        <a:graphic>
          <a:graphicData uri="http://schemas.openxmlformats.org/presentationml/2006/ole">
            <p:oleObj spid="_x0000_s28674" name="Document" r:id="rId4" imgW="7321366" imgH="501781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297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4EB642D1-88D6-46A3-A41D-C703E18130B8}" type="slidenum">
              <a:rPr lang="en-US" smtClean="0"/>
              <a:pPr/>
              <a:t>31</a:t>
            </a:fld>
            <a:endParaRPr lang="en-US" smtClean="0"/>
          </a:p>
        </p:txBody>
      </p:sp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2720975"/>
        </p:xfrm>
        <a:graphic>
          <a:graphicData uri="http://schemas.openxmlformats.org/presentationml/2006/ole">
            <p:oleObj spid="_x0000_s29698" name="Document" r:id="rId4" imgW="7321366" imgH="272151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41BC8320-1A3B-4211-B75B-8AE3DDA2D85B}" type="slidenum">
              <a:rPr lang="en-US" smtClean="0"/>
              <a:pPr/>
              <a:t>32</a:t>
            </a:fld>
            <a:endParaRPr lang="en-US" smtClean="0"/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5248275"/>
        </p:xfrm>
        <a:graphic>
          <a:graphicData uri="http://schemas.openxmlformats.org/presentationml/2006/ole">
            <p:oleObj spid="_x0000_s30722" name="Document" r:id="rId4" imgW="7321366" imgH="524766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3174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E07518E3-EC71-4B66-9B70-57B29AE22043}" type="slidenum">
              <a:rPr lang="en-US" smtClean="0"/>
              <a:pPr/>
              <a:t>33</a:t>
            </a:fld>
            <a:endParaRPr lang="en-US" smtClean="0"/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2032000"/>
        </p:xfrm>
        <a:graphic>
          <a:graphicData uri="http://schemas.openxmlformats.org/presentationml/2006/ole">
            <p:oleObj spid="_x0000_s31746" name="Document" r:id="rId4" imgW="7321366" imgH="203269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327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9499949F-F562-4020-A169-73CD149CC7AA}" type="slidenum">
              <a:rPr lang="en-US" smtClean="0"/>
              <a:pPr/>
              <a:t>34</a:t>
            </a:fld>
            <a:endParaRPr lang="en-US" smtClean="0"/>
          </a:p>
        </p:txBody>
      </p:sp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5248275"/>
        </p:xfrm>
        <a:graphic>
          <a:graphicData uri="http://schemas.openxmlformats.org/presentationml/2006/ole">
            <p:oleObj spid="_x0000_s32770" name="Document" r:id="rId4" imgW="7321366" imgH="524766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3379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4BDF2B2A-9AF0-4A33-B440-35BE2CE8FD49}" type="slidenum">
              <a:rPr lang="en-US" smtClean="0"/>
              <a:pPr/>
              <a:t>35</a:t>
            </a:fld>
            <a:endParaRPr lang="en-US" smtClean="0"/>
          </a:p>
        </p:txBody>
      </p:sp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329113"/>
        </p:xfrm>
        <a:graphic>
          <a:graphicData uri="http://schemas.openxmlformats.org/presentationml/2006/ole">
            <p:oleObj spid="_x0000_s33794" name="Document" r:id="rId4" imgW="7321366" imgH="43290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348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B707C83F-669B-4E5C-A511-BECD8280A831}" type="slidenum">
              <a:rPr lang="en-US" smtClean="0"/>
              <a:pPr/>
              <a:t>36</a:t>
            </a:fld>
            <a:endParaRPr lang="en-US" smtClean="0"/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34818" name="Document" r:id="rId4" imgW="7321366" imgH="425215" progId="Word.Document.8">
              <p:embed/>
            </p:oleObj>
          </a:graphicData>
        </a:graphic>
      </p:graphicFrame>
      <p:pic>
        <p:nvPicPr>
          <p:cNvPr id="34822" name="Picture 5" descr="5-05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143000"/>
            <a:ext cx="68834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358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554211D4-3FB1-49E4-8405-A66713272B99}" type="slidenum">
              <a:rPr lang="en-US" smtClean="0"/>
              <a:pPr/>
              <a:t>37</a:t>
            </a:fld>
            <a:endParaRPr lang="en-US" smtClean="0"/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35842" name="Document" r:id="rId4" imgW="7321366" imgH="425215" progId="Word.Document.8">
              <p:embed/>
            </p:oleObj>
          </a:graphicData>
        </a:graphic>
      </p:graphicFrame>
      <p:pic>
        <p:nvPicPr>
          <p:cNvPr id="35846" name="Picture 5" descr="5-05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143000"/>
            <a:ext cx="59690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368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6013469C-7690-40FE-8D2C-BF3C8C2F7600}" type="slidenum">
              <a:rPr lang="en-US" smtClean="0"/>
              <a:pPr/>
              <a:t>38</a:t>
            </a:fld>
            <a:endParaRPr lang="en-US" smtClean="0"/>
          </a:p>
        </p:txBody>
      </p:sp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3409950"/>
        </p:xfrm>
        <a:graphic>
          <a:graphicData uri="http://schemas.openxmlformats.org/presentationml/2006/ole">
            <p:oleObj spid="_x0000_s36866" name="Document" r:id="rId4" imgW="7321366" imgH="341069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378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78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7C00FE8C-E798-4A3D-87F2-D013FA18409D}" type="slidenum">
              <a:rPr lang="en-US" smtClean="0"/>
              <a:pPr/>
              <a:t>39</a:t>
            </a:fld>
            <a:endParaRPr lang="en-US" smtClean="0"/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2951163"/>
        </p:xfrm>
        <a:graphic>
          <a:graphicData uri="http://schemas.openxmlformats.org/presentationml/2006/ole">
            <p:oleObj spid="_x0000_s37890" name="Document" r:id="rId4" imgW="7321366" imgH="295136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1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5C643C6F-6A29-4414-9318-879CE2FC58D2}" type="slidenum">
              <a:rPr lang="en-US" smtClean="0"/>
              <a:pPr/>
              <a:t>4</a:t>
            </a:fld>
            <a:endParaRPr lang="en-US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p:oleObj spid="_x0000_s4098" name="Document" r:id="rId4" imgW="7321366" imgH="425215" progId="Word.Document.8">
              <p:embed/>
            </p:oleObj>
          </a:graphicData>
        </a:graphic>
      </p:graphicFrame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838200" y="1295400"/>
          <a:ext cx="7313613" cy="3228975"/>
        </p:xfrm>
        <a:graphic>
          <a:graphicData uri="http://schemas.openxmlformats.org/presentationml/2006/ole">
            <p:oleObj spid="_x0000_s4099" name="Visio" r:id="rId5" imgW="6641491" imgH="293327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389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C597C2CF-EEB7-4504-808F-09EE9ADCD964}" type="slidenum">
              <a:rPr lang="en-US" smtClean="0"/>
              <a:pPr/>
              <a:t>40</a:t>
            </a:fld>
            <a:endParaRPr lang="en-US" smtClean="0"/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914400" y="685800"/>
          <a:ext cx="7669213" cy="5064125"/>
        </p:xfrm>
        <a:graphic>
          <a:graphicData uri="http://schemas.openxmlformats.org/presentationml/2006/ole">
            <p:oleObj spid="_x0000_s38914" name="Document" r:id="rId4" imgW="7650700" imgH="508374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399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DE0DF9E0-6C7A-445F-B1FB-DDEFB1A274AA}" type="slidenum">
              <a:rPr lang="en-US" smtClean="0"/>
              <a:pPr/>
              <a:t>41</a:t>
            </a:fld>
            <a:endParaRPr lang="en-US" smtClean="0"/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2951163"/>
        </p:xfrm>
        <a:graphic>
          <a:graphicData uri="http://schemas.openxmlformats.org/presentationml/2006/ole">
            <p:oleObj spid="_x0000_s39938" name="Document" r:id="rId4" imgW="7321366" imgH="295136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409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09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1E55CAE0-D397-476D-9367-63309B965167}" type="slidenum">
              <a:rPr lang="en-US" smtClean="0"/>
              <a:pPr/>
              <a:t>42</a:t>
            </a:fld>
            <a:endParaRPr lang="en-US" smtClean="0"/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914400" y="685800"/>
          <a:ext cx="7696200" cy="4368800"/>
        </p:xfrm>
        <a:graphic>
          <a:graphicData uri="http://schemas.openxmlformats.org/presentationml/2006/ole">
            <p:oleObj spid="_x0000_s40962" name="Document" r:id="rId4" imgW="7679886" imgH="439037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4198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19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4D2C2AD2-FEE8-48B3-AE76-F9017BE2F2DB}" type="slidenum">
              <a:rPr lang="en-US" smtClean="0"/>
              <a:pPr/>
              <a:t>43</a:t>
            </a:fld>
            <a:endParaRPr lang="en-US" smtClean="0"/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3870325"/>
        </p:xfrm>
        <a:graphic>
          <a:graphicData uri="http://schemas.openxmlformats.org/presentationml/2006/ole">
            <p:oleObj spid="_x0000_s41986" name="Document" r:id="rId4" imgW="7321366" imgH="386966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430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30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3E1785CF-9001-4936-958B-B8EA61B60591}" type="slidenum">
              <a:rPr lang="en-US" smtClean="0"/>
              <a:pPr/>
              <a:t>44</a:t>
            </a:fld>
            <a:endParaRPr lang="en-US" smtClean="0"/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914400" y="685800"/>
          <a:ext cx="7724775" cy="4368800"/>
        </p:xfrm>
        <a:graphic>
          <a:graphicData uri="http://schemas.openxmlformats.org/presentationml/2006/ole">
            <p:oleObj spid="_x0000_s43010" name="Document" r:id="rId4" imgW="7699704" imgH="438099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0D4F0A2D-0C9D-446A-A082-43034D4859C0}" type="slidenum">
              <a:rPr lang="en-US" smtClean="0"/>
              <a:pPr/>
              <a:t>45</a:t>
            </a:fld>
            <a:endParaRPr lang="en-US" smtClean="0"/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559300"/>
        </p:xfrm>
        <a:graphic>
          <a:graphicData uri="http://schemas.openxmlformats.org/presentationml/2006/ole">
            <p:oleObj spid="_x0000_s44034" name="Document" r:id="rId4" imgW="7321366" imgH="457832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450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50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55750429-FBC9-4AE1-A94B-B6708B33BDD2}" type="slidenum">
              <a:rPr lang="en-US" smtClean="0"/>
              <a:pPr/>
              <a:t>46</a:t>
            </a:fld>
            <a:endParaRPr lang="en-US" smtClean="0"/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914400" y="685800"/>
          <a:ext cx="7724775" cy="4325938"/>
        </p:xfrm>
        <a:graphic>
          <a:graphicData uri="http://schemas.openxmlformats.org/presentationml/2006/ole">
            <p:oleObj spid="_x0000_s45058" name="Document" r:id="rId4" imgW="7699704" imgH="432327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3E4733B2-63CD-478B-95E8-E54B88809C84}" type="slidenum">
              <a:rPr lang="en-US" smtClean="0"/>
              <a:pPr/>
              <a:t>5</a:t>
            </a:fld>
            <a:endParaRPr lang="en-US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1895475"/>
        </p:xfrm>
        <a:graphic>
          <a:graphicData uri="http://schemas.openxmlformats.org/presentationml/2006/ole">
            <p:oleObj spid="_x0000_s5122" name="Document" r:id="rId4" imgW="7321366" imgH="189479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Slide </a:t>
            </a:r>
            <a:fld id="{AF2D3C64-B61D-430B-B124-2251DCD509A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4495800" y="5105400"/>
            <a:ext cx="3508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FUNCTIONS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614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49198CA3-D476-4F2D-8DBE-939CF84CE971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38200" y="685800"/>
          <a:ext cx="7321550" cy="3419475"/>
        </p:xfrm>
        <a:graphic>
          <a:graphicData uri="http://schemas.openxmlformats.org/presentationml/2006/ole">
            <p:oleObj spid="_x0000_s6146" name="Document" r:id="rId4" imgW="7313400" imgH="4027093" progId="Word.Document.8">
              <p:embed/>
            </p:oleObj>
          </a:graphicData>
        </a:graphic>
      </p:graphicFrame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09600" y="5562600"/>
            <a:ext cx="497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AJK: Note on use of </a:t>
            </a:r>
            <a:r>
              <a:rPr lang="en-US" sz="1800" b="1" i="1">
                <a:solidFill>
                  <a:srgbClr val="FF0000"/>
                </a:solidFill>
              </a:rPr>
              <a:t>global</a:t>
            </a:r>
            <a:r>
              <a:rPr lang="en-US" sz="1800">
                <a:solidFill>
                  <a:srgbClr val="FF0000"/>
                </a:solidFill>
              </a:rPr>
              <a:t> above: comment on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71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F728631F-57E1-42FD-A9CD-6103B0C148EE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2382838"/>
        </p:xfrm>
        <a:graphic>
          <a:graphicData uri="http://schemas.openxmlformats.org/presentationml/2006/ole">
            <p:oleObj spid="_x0000_s7170" name="Document" r:id="rId4" imgW="7321366" imgH="238249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C5</a:t>
            </a:r>
          </a:p>
        </p:txBody>
      </p:sp>
      <p:sp>
        <p:nvSpPr>
          <p:cNvPr id="819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/>
            <a:endParaRPr lang="en-US" sz="1400" smtClean="0">
              <a:latin typeface="Times New Roman" pitchFamily="18" charset="0"/>
            </a:endParaRPr>
          </a:p>
          <a:p>
            <a:r>
              <a:rPr lang="en-US" smtClean="0"/>
              <a:t>Slide </a:t>
            </a:r>
            <a:fld id="{A78BD38B-8A7B-4F9F-AA38-36A5F965FDF3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3071813"/>
        </p:xfrm>
        <a:graphic>
          <a:graphicData uri="http://schemas.openxmlformats.org/presentationml/2006/ole">
            <p:oleObj spid="_x0000_s8194" name="Document" r:id="rId4" imgW="7304259" imgH="307410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Master slide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955</Words>
  <Application>Microsoft Office PowerPoint</Application>
  <PresentationFormat>On-screen Show (4:3)</PresentationFormat>
  <Paragraphs>206</Paragraphs>
  <Slides>46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Times New Roman</vt:lpstr>
      <vt:lpstr>Arial</vt:lpstr>
      <vt:lpstr>Arial Narrow</vt:lpstr>
      <vt:lpstr>8_Master slides</vt:lpstr>
      <vt:lpstr>Microsoft Word Document</vt:lpstr>
      <vt:lpstr>Microsoft Visio Drawing</vt:lpstr>
      <vt:lpstr>Microsoft Office Word 97 - 2003 Document</vt:lpstr>
      <vt:lpstr>Microsoft Word 97 - 2003 Document</vt:lpstr>
      <vt:lpstr>Microsoft Office Visio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Mike Murach &amp; Associates,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ajkombol</cp:lastModifiedBy>
  <cp:revision>27</cp:revision>
  <dcterms:created xsi:type="dcterms:W3CDTF">2010-12-01T18:54:09Z</dcterms:created>
  <dcterms:modified xsi:type="dcterms:W3CDTF">2018-05-19T21:51:58Z</dcterms:modified>
</cp:coreProperties>
</file>