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custDataLst>
    <p:tags r:id="rId19"/>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5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37CAB39B-E114-4530-8DAF-29F3FCADCCB1}" type="datetimeFigureOut">
              <a:rPr lang="en-US"/>
              <a:pPr>
                <a:defRPr/>
              </a:pPr>
              <a:t>5/19/2018</a:t>
            </a:fld>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7C009FB-10F7-486B-8A05-B859BEA7679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9345563-6160-404A-9E27-E2863FEAF0A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4B11074A-1122-4A54-8276-91B0FFBD57E4}" type="slidenum">
              <a:rPr lang="en-US" smtClean="0"/>
              <a:pPr/>
              <a:t>1</a:t>
            </a:fld>
            <a:endParaRPr lang="en-US" smtClean="0"/>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Murach's PHP and MySQL, C6</a:t>
            </a:r>
          </a:p>
        </p:txBody>
      </p:sp>
      <p:sp>
        <p:nvSpPr>
          <p:cNvPr id="3" name="Footer Placeholder 2"/>
          <p:cNvSpPr>
            <a:spLocks noGrp="1"/>
          </p:cNvSpPr>
          <p:nvPr>
            <p:ph type="ftr" sz="quarter" idx="11"/>
          </p:nvPr>
        </p:nvSpPr>
        <p:spPr/>
        <p:txBody>
          <a:bodyPr/>
          <a:lstStyle>
            <a:lvl1pPr>
              <a:defRPr/>
            </a:lvl1pPr>
          </a:lstStyle>
          <a:p>
            <a:pPr>
              <a:defRPr/>
            </a:pPr>
            <a:r>
              <a:rPr lang="en-US"/>
              <a:t>© 2010, Mike Murach &amp; Associates, Inc.</a:t>
            </a:r>
          </a:p>
        </p:txBody>
      </p:sp>
      <p:sp>
        <p:nvSpPr>
          <p:cNvPr id="4" name="Slide Number Placeholder 3"/>
          <p:cNvSpPr>
            <a:spLocks noGrp="1"/>
          </p:cNvSpPr>
          <p:nvPr>
            <p:ph type="sldNum" sz="quarter" idx="12"/>
          </p:nvPr>
        </p:nvSpPr>
        <p:spPr/>
        <p:txBody>
          <a:bodyPr/>
          <a:lstStyle>
            <a:lvl1pPr algn="l">
              <a:defRPr sz="1400">
                <a:latin typeface="Times New Roman" pitchFamily="18" charset="0"/>
              </a:defRPr>
            </a:lvl1pPr>
          </a:lstStyle>
          <a:p>
            <a:pPr>
              <a:defRPr/>
            </a:pPr>
            <a:endParaRPr lang="en-US"/>
          </a:p>
          <a:p>
            <a:pPr>
              <a:defRPr/>
            </a:pPr>
            <a:r>
              <a:rPr lang="en-US"/>
              <a:t>Slide </a:t>
            </a:r>
            <a:fld id="{7E3CC10F-B686-4164-BDA1-50AD8BABD5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1"/>
          <p:cNvSpPr>
            <a:spLocks noGrp="1"/>
          </p:cNvSpPr>
          <p:nvPr>
            <p:ph type="dt" sz="half" idx="2"/>
          </p:nvPr>
        </p:nvSpPr>
        <p:spPr bwMode="auto">
          <a:xfrm>
            <a:off x="762000" y="6248400"/>
            <a:ext cx="19812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900">
                <a:latin typeface="Arial Narrow" pitchFamily="34" charset="0"/>
              </a:defRPr>
            </a:lvl1pPr>
          </a:lstStyle>
          <a:p>
            <a:pPr>
              <a:defRPr/>
            </a:pPr>
            <a:r>
              <a:rPr lang="en-US"/>
              <a:t>Murach's PHP and MySQL, C6</a:t>
            </a:r>
          </a:p>
        </p:txBody>
      </p:sp>
      <p:sp>
        <p:nvSpPr>
          <p:cNvPr id="8" name="Footer Placeholder 2"/>
          <p:cNvSpPr>
            <a:spLocks noGrp="1"/>
          </p:cNvSpPr>
          <p:nvPr>
            <p:ph type="ftr" sz="quarter" idx="3"/>
          </p:nvPr>
        </p:nvSpPr>
        <p:spPr bwMode="auto">
          <a:xfrm>
            <a:off x="2895600" y="6248400"/>
            <a:ext cx="33528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900">
                <a:latin typeface="Arial Narrow" pitchFamily="34" charset="0"/>
              </a:defRPr>
            </a:lvl1pPr>
          </a:lstStyle>
          <a:p>
            <a:pPr>
              <a:defRPr/>
            </a:pPr>
            <a:r>
              <a:rPr lang="en-US"/>
              <a:t>© 2010, Mike Murach &amp; Associates, Inc.</a:t>
            </a:r>
          </a:p>
        </p:txBody>
      </p:sp>
      <p:sp>
        <p:nvSpPr>
          <p:cNvPr id="9" name="Slide Number Placeholder 3"/>
          <p:cNvSpPr>
            <a:spLocks noGrp="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latin typeface="Arial Narrow" pitchFamily="34" charset="0"/>
              </a:defRPr>
            </a:lvl1pPr>
          </a:lstStyle>
          <a:p>
            <a:pPr>
              <a:defRPr/>
            </a:pPr>
            <a:endParaRPr lang="en-US"/>
          </a:p>
          <a:p>
            <a:pPr>
              <a:defRPr/>
            </a:pPr>
            <a:r>
              <a:rPr lang="en-US"/>
              <a:t>Slide </a:t>
            </a:r>
            <a:fld id="{383A3899-3F1F-449A-9120-ADE83D5AFA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Lst>
  <p:hf hdr="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0.vml"/><Relationship Id="rId4" Type="http://schemas.openxmlformats.org/officeDocument/2006/relationships/oleObject" Target="../embeddings/Microsoft_Office_Word_97_-_2003_Document10.doc"/></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oleObject" Target="../embeddings/Microsoft_Office_Word_97_-_2003_Document11.doc"/></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image" Target="../media/image15.png"/><Relationship Id="rId4" Type="http://schemas.openxmlformats.org/officeDocument/2006/relationships/oleObject" Target="../embeddings/Microsoft_Office_Word_97_-_2003_Document12.doc"/></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7.png"/><Relationship Id="rId4" Type="http://schemas.openxmlformats.org/officeDocument/2006/relationships/oleObject" Target="../embeddings/Microsoft_Office_Word_97_-_2003_Document13.doc"/></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9.png"/><Relationship Id="rId4" Type="http://schemas.openxmlformats.org/officeDocument/2006/relationships/oleObject" Target="../embeddings/Microsoft_Office_Word_97_-_2003_Document14.doc"/></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21.png"/><Relationship Id="rId4" Type="http://schemas.openxmlformats.org/officeDocument/2006/relationships/oleObject" Target="../embeddings/Microsoft_Office_Word_97_-_2003_Document15.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Microsoft_Office_Word_97_-_2003_Document4.doc"/></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Microsoft_Office_Word_97_-_2003_Document5.doc"/></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Microsoft_Office_Word_97_-_2003_Document7.doc"/></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0.png"/><Relationship Id="rId4" Type="http://schemas.openxmlformats.org/officeDocument/2006/relationships/oleObject" Target="../embeddings/Microsoft_Office_Word_97_-_2003_Document8.doc"/></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oleObject" Target="../embeddings/Microsoft_Office_Word_97_-_2003_Document9.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noFill/>
        </p:spPr>
        <p:txBody>
          <a:bodyPr/>
          <a:lstStyle/>
          <a:p>
            <a:r>
              <a:rPr lang="en-US" smtClean="0"/>
              <a:t>Murach's PHP and MySQL, C6</a:t>
            </a:r>
          </a:p>
        </p:txBody>
      </p:sp>
      <p:sp>
        <p:nvSpPr>
          <p:cNvPr id="1028" name="Footer Placeholder 2"/>
          <p:cNvSpPr>
            <a:spLocks noGrp="1"/>
          </p:cNvSpPr>
          <p:nvPr>
            <p:ph type="ftr" sz="quarter" idx="11"/>
          </p:nvPr>
        </p:nvSpPr>
        <p:spPr>
          <a:noFill/>
        </p:spPr>
        <p:txBody>
          <a:bodyPr/>
          <a:lstStyle/>
          <a:p>
            <a:r>
              <a:rPr lang="en-US" smtClean="0"/>
              <a:t>© 2010, Mike Murach &amp; Associates, Inc.</a:t>
            </a:r>
          </a:p>
        </p:txBody>
      </p:sp>
      <p:sp>
        <p:nvSpPr>
          <p:cNvPr id="102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E10B6661-7F23-4926-94E5-7330BB560A48}" type="slidenum">
              <a:rPr lang="en-US" sz="900" smtClean="0">
                <a:latin typeface="Arial Narrow" pitchFamily="34" charset="0"/>
              </a:rPr>
              <a:pPr algn="r"/>
              <a:t>1</a:t>
            </a:fld>
            <a:endParaRPr lang="en-US" sz="900" smtClean="0">
              <a:latin typeface="Arial Narrow" pitchFamily="34" charset="0"/>
            </a:endParaRPr>
          </a:p>
        </p:txBody>
      </p:sp>
      <p:graphicFrame>
        <p:nvGraphicFramePr>
          <p:cNvPr id="1026" name="Object 6"/>
          <p:cNvGraphicFramePr>
            <a:graphicFrameLocks noChangeAspect="1"/>
          </p:cNvGraphicFramePr>
          <p:nvPr/>
        </p:nvGraphicFramePr>
        <p:xfrm>
          <a:off x="990600" y="1752600"/>
          <a:ext cx="7321550" cy="2303463"/>
        </p:xfrm>
        <a:graphic>
          <a:graphicData uri="http://schemas.openxmlformats.org/presentationml/2006/ole">
            <p:oleObj spid="_x0000_s1026" name="Document" r:id="rId4" imgW="7321366" imgH="2302767"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1"/>
          <p:cNvSpPr>
            <a:spLocks noGrp="1"/>
          </p:cNvSpPr>
          <p:nvPr>
            <p:ph type="dt" sz="quarter" idx="10"/>
          </p:nvPr>
        </p:nvSpPr>
        <p:spPr>
          <a:noFill/>
        </p:spPr>
        <p:txBody>
          <a:bodyPr/>
          <a:lstStyle/>
          <a:p>
            <a:r>
              <a:rPr lang="en-US" smtClean="0"/>
              <a:t>Murach's PHP and MySQL, C6</a:t>
            </a:r>
          </a:p>
        </p:txBody>
      </p:sp>
      <p:sp>
        <p:nvSpPr>
          <p:cNvPr id="10244" name="Footer Placeholder 2"/>
          <p:cNvSpPr>
            <a:spLocks noGrp="1"/>
          </p:cNvSpPr>
          <p:nvPr>
            <p:ph type="ftr" sz="quarter" idx="11"/>
          </p:nvPr>
        </p:nvSpPr>
        <p:spPr>
          <a:noFill/>
        </p:spPr>
        <p:txBody>
          <a:bodyPr/>
          <a:lstStyle/>
          <a:p>
            <a:r>
              <a:rPr lang="en-US" smtClean="0"/>
              <a:t>© 2010, Mike Murach &amp; Associates, Inc.</a:t>
            </a:r>
          </a:p>
        </p:txBody>
      </p:sp>
      <p:sp>
        <p:nvSpPr>
          <p:cNvPr id="1024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C352FF1-BDD0-4469-8A6E-3412879FEEE7}" type="slidenum">
              <a:rPr lang="en-US" sz="900" smtClean="0">
                <a:latin typeface="Arial Narrow" pitchFamily="34" charset="0"/>
              </a:rPr>
              <a:pPr algn="r"/>
              <a:t>10</a:t>
            </a:fld>
            <a:endParaRPr lang="en-US" sz="900" smtClean="0">
              <a:latin typeface="Arial Narrow" pitchFamily="34" charset="0"/>
            </a:endParaRPr>
          </a:p>
        </p:txBody>
      </p:sp>
      <p:graphicFrame>
        <p:nvGraphicFramePr>
          <p:cNvPr id="10242" name="Object 7"/>
          <p:cNvGraphicFramePr>
            <a:graphicFrameLocks noChangeAspect="1"/>
          </p:cNvGraphicFramePr>
          <p:nvPr/>
        </p:nvGraphicFramePr>
        <p:xfrm>
          <a:off x="914400" y="682625"/>
          <a:ext cx="7378700" cy="2208213"/>
        </p:xfrm>
        <a:graphic>
          <a:graphicData uri="http://schemas.openxmlformats.org/presentationml/2006/ole">
            <p:oleObj spid="_x0000_s10242" name="Document" r:id="rId4" imgW="7429292" imgH="2237394" progId="Word.Documen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1"/>
          <p:cNvSpPr>
            <a:spLocks noGrp="1"/>
          </p:cNvSpPr>
          <p:nvPr>
            <p:ph type="dt" sz="quarter" idx="10"/>
          </p:nvPr>
        </p:nvSpPr>
        <p:spPr>
          <a:noFill/>
        </p:spPr>
        <p:txBody>
          <a:bodyPr/>
          <a:lstStyle/>
          <a:p>
            <a:r>
              <a:rPr lang="en-US" smtClean="0"/>
              <a:t>Murach's PHP and MySQL, C6</a:t>
            </a:r>
          </a:p>
        </p:txBody>
      </p:sp>
      <p:sp>
        <p:nvSpPr>
          <p:cNvPr id="11268" name="Footer Placeholder 2"/>
          <p:cNvSpPr>
            <a:spLocks noGrp="1"/>
          </p:cNvSpPr>
          <p:nvPr>
            <p:ph type="ftr" sz="quarter" idx="11"/>
          </p:nvPr>
        </p:nvSpPr>
        <p:spPr>
          <a:noFill/>
        </p:spPr>
        <p:txBody>
          <a:bodyPr/>
          <a:lstStyle/>
          <a:p>
            <a:r>
              <a:rPr lang="en-US" smtClean="0"/>
              <a:t>© 2010, Mike Murach &amp; Associates, Inc.</a:t>
            </a:r>
          </a:p>
        </p:txBody>
      </p:sp>
      <p:sp>
        <p:nvSpPr>
          <p:cNvPr id="1126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BEAACC41-2FDD-4097-A3CF-60BA1A4464AA}" type="slidenum">
              <a:rPr lang="en-US" sz="900" smtClean="0">
                <a:latin typeface="Arial Narrow" pitchFamily="34" charset="0"/>
              </a:rPr>
              <a:pPr algn="r"/>
              <a:t>11</a:t>
            </a:fld>
            <a:endParaRPr lang="en-US" sz="900" smtClean="0">
              <a:latin typeface="Arial Narrow" pitchFamily="34" charset="0"/>
            </a:endParaRPr>
          </a:p>
        </p:txBody>
      </p:sp>
      <p:graphicFrame>
        <p:nvGraphicFramePr>
          <p:cNvPr id="11266" name="Object 4"/>
          <p:cNvGraphicFramePr>
            <a:graphicFrameLocks noChangeAspect="1"/>
          </p:cNvGraphicFramePr>
          <p:nvPr/>
        </p:nvGraphicFramePr>
        <p:xfrm>
          <a:off x="914400" y="685800"/>
          <a:ext cx="7321550" cy="3989388"/>
        </p:xfrm>
        <a:graphic>
          <a:graphicData uri="http://schemas.openxmlformats.org/presentationml/2006/ole">
            <p:oleObj spid="_x0000_s11266" name="Document" r:id="rId4" imgW="7313400" imgH="4650475" progId="Word.Document.8">
              <p:embed/>
            </p:oleObj>
          </a:graphicData>
        </a:graphic>
      </p:graphicFrame>
      <p:sp>
        <p:nvSpPr>
          <p:cNvPr id="11270" name="TextBox 5"/>
          <p:cNvSpPr txBox="1">
            <a:spLocks noChangeArrowheads="1"/>
          </p:cNvSpPr>
          <p:nvPr/>
        </p:nvSpPr>
        <p:spPr bwMode="auto">
          <a:xfrm>
            <a:off x="533400" y="4876800"/>
            <a:ext cx="6705600" cy="1169988"/>
          </a:xfrm>
          <a:prstGeom prst="rect">
            <a:avLst/>
          </a:prstGeom>
          <a:noFill/>
          <a:ln w="9525">
            <a:noFill/>
            <a:miter lim="800000"/>
            <a:headEnd/>
            <a:tailEnd/>
          </a:ln>
        </p:spPr>
        <p:txBody>
          <a:bodyPr>
            <a:spAutoFit/>
          </a:bodyPr>
          <a:lstStyle/>
          <a:p>
            <a:r>
              <a:rPr lang="en-US" sz="1400" b="1">
                <a:solidFill>
                  <a:srgbClr val="FF0000"/>
                </a:solidFill>
                <a:latin typeface="Comic Sans MS" pitchFamily="66" charset="0"/>
                <a:cs typeface="Courier New" pitchFamily="49" charset="0"/>
              </a:rPr>
              <a:t>ajk hint: put variables results encased within brackets:</a:t>
            </a:r>
          </a:p>
          <a:p>
            <a:r>
              <a:rPr lang="en-US" sz="1400">
                <a:solidFill>
                  <a:srgbClr val="FF0000"/>
                </a:solidFill>
                <a:latin typeface="Courier New" pitchFamily="49" charset="0"/>
                <a:cs typeface="Courier New" pitchFamily="49" charset="0"/>
              </a:rPr>
              <a:t>	echo '$i: </a:t>
            </a:r>
            <a:r>
              <a:rPr lang="en-US" sz="1400">
                <a:latin typeface="Courier New" pitchFamily="49" charset="0"/>
                <a:cs typeface="Courier New" pitchFamily="49" charset="0"/>
              </a:rPr>
              <a:t>[</a:t>
            </a:r>
            <a:r>
              <a:rPr lang="en-US" sz="1400">
                <a:solidFill>
                  <a:srgbClr val="FF0000"/>
                </a:solidFill>
                <a:latin typeface="Courier New" pitchFamily="49" charset="0"/>
                <a:cs typeface="Courier New" pitchFamily="49" charset="0"/>
              </a:rPr>
              <a:t>' . $i . ‘</a:t>
            </a:r>
            <a:r>
              <a:rPr lang="en-US" sz="1400">
                <a:latin typeface="Courier New" pitchFamily="49" charset="0"/>
                <a:cs typeface="Courier New" pitchFamily="49" charset="0"/>
              </a:rPr>
              <a:t>]</a:t>
            </a:r>
            <a:r>
              <a:rPr lang="en-US" sz="1400">
                <a:solidFill>
                  <a:srgbClr val="FF0000"/>
                </a:solidFill>
                <a:latin typeface="Courier New" pitchFamily="49" charset="0"/>
                <a:cs typeface="Courier New" pitchFamily="49" charset="0"/>
              </a:rPr>
              <a:t>&lt;br /&gt;';</a:t>
            </a:r>
          </a:p>
          <a:p>
            <a:r>
              <a:rPr lang="en-US" sz="1400">
                <a:solidFill>
                  <a:srgbClr val="FF0000"/>
                </a:solidFill>
                <a:latin typeface="Courier New" pitchFamily="49" charset="0"/>
                <a:cs typeface="Courier New" pitchFamily="49" charset="0"/>
              </a:rPr>
              <a:t>	echo '$future_value: </a:t>
            </a:r>
            <a:r>
              <a:rPr lang="en-US" sz="1400">
                <a:latin typeface="Courier New" pitchFamily="49" charset="0"/>
                <a:cs typeface="Courier New" pitchFamily="49" charset="0"/>
              </a:rPr>
              <a:t>[</a:t>
            </a:r>
            <a:r>
              <a:rPr lang="en-US" sz="1400">
                <a:solidFill>
                  <a:srgbClr val="FF0000"/>
                </a:solidFill>
                <a:latin typeface="Courier New" pitchFamily="49" charset="0"/>
                <a:cs typeface="Courier New" pitchFamily="49" charset="0"/>
              </a:rPr>
              <a:t>' . $future_value . ‘</a:t>
            </a:r>
            <a:r>
              <a:rPr lang="en-US" sz="1400">
                <a:latin typeface="Courier New" pitchFamily="49" charset="0"/>
                <a:cs typeface="Courier New" pitchFamily="49" charset="0"/>
              </a:rPr>
              <a:t>]</a:t>
            </a:r>
            <a:r>
              <a:rPr lang="en-US" sz="1400">
                <a:solidFill>
                  <a:srgbClr val="FF0000"/>
                </a:solidFill>
                <a:latin typeface="Courier New" pitchFamily="49" charset="0"/>
                <a:cs typeface="Courier New" pitchFamily="49" charset="0"/>
              </a:rPr>
              <a:t>&lt;br /&gt;‘</a:t>
            </a:r>
          </a:p>
          <a:p>
            <a:r>
              <a:rPr lang="en-US" sz="1400">
                <a:solidFill>
                  <a:srgbClr val="FF0000"/>
                </a:solidFill>
                <a:latin typeface="Comic Sans MS" pitchFamily="66" charset="0"/>
                <a:cs typeface="Courier New" pitchFamily="49" charset="0"/>
              </a:rPr>
              <a:t>Then you can clearly see if the value is not there or if it has weird values or extra blanks, etc.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Date Placeholder 1"/>
          <p:cNvSpPr>
            <a:spLocks noGrp="1"/>
          </p:cNvSpPr>
          <p:nvPr>
            <p:ph type="dt" sz="quarter" idx="10"/>
          </p:nvPr>
        </p:nvSpPr>
        <p:spPr>
          <a:noFill/>
        </p:spPr>
        <p:txBody>
          <a:bodyPr/>
          <a:lstStyle/>
          <a:p>
            <a:r>
              <a:rPr lang="en-US" smtClean="0"/>
              <a:t>Murach's PHP and MySQL, C6</a:t>
            </a:r>
          </a:p>
        </p:txBody>
      </p:sp>
      <p:sp>
        <p:nvSpPr>
          <p:cNvPr id="12292" name="Footer Placeholder 2"/>
          <p:cNvSpPr>
            <a:spLocks noGrp="1"/>
          </p:cNvSpPr>
          <p:nvPr>
            <p:ph type="ftr" sz="quarter" idx="11"/>
          </p:nvPr>
        </p:nvSpPr>
        <p:spPr>
          <a:noFill/>
        </p:spPr>
        <p:txBody>
          <a:bodyPr/>
          <a:lstStyle/>
          <a:p>
            <a:r>
              <a:rPr lang="en-US" smtClean="0"/>
              <a:t>© 2010, Mike Murach &amp; Associates, Inc.</a:t>
            </a:r>
          </a:p>
        </p:txBody>
      </p:sp>
      <p:sp>
        <p:nvSpPr>
          <p:cNvPr id="1229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4656914-5D76-4C89-83FB-C8A61BC86EE7}" type="slidenum">
              <a:rPr lang="en-US" sz="900" smtClean="0">
                <a:latin typeface="Arial Narrow" pitchFamily="34" charset="0"/>
              </a:rPr>
              <a:pPr algn="r"/>
              <a:t>12</a:t>
            </a:fld>
            <a:endParaRPr lang="en-US" sz="900" smtClean="0">
              <a:latin typeface="Arial Narrow" pitchFamily="34" charset="0"/>
            </a:endParaRPr>
          </a:p>
        </p:txBody>
      </p:sp>
      <p:graphicFrame>
        <p:nvGraphicFramePr>
          <p:cNvPr id="12290" name="Object 4"/>
          <p:cNvGraphicFramePr>
            <a:graphicFrameLocks noChangeAspect="1"/>
          </p:cNvGraphicFramePr>
          <p:nvPr/>
        </p:nvGraphicFramePr>
        <p:xfrm>
          <a:off x="914400" y="304800"/>
          <a:ext cx="7321550" cy="425450"/>
        </p:xfrm>
        <a:graphic>
          <a:graphicData uri="http://schemas.openxmlformats.org/presentationml/2006/ole">
            <p:oleObj spid="_x0000_s12290" name="Document" r:id="rId4" imgW="7321366" imgH="425215" progId="Word.Document.8">
              <p:embed/>
            </p:oleObj>
          </a:graphicData>
        </a:graphic>
      </p:graphicFrame>
      <p:pic>
        <p:nvPicPr>
          <p:cNvPr id="12294" name="Picture 5" descr="06-03"/>
          <p:cNvPicPr>
            <a:picLocks noChangeAspect="1" noChangeArrowheads="1"/>
          </p:cNvPicPr>
          <p:nvPr/>
        </p:nvPicPr>
        <p:blipFill>
          <a:blip r:embed="rId5" cstate="print"/>
          <a:srcRect/>
          <a:stretch>
            <a:fillRect/>
          </a:stretch>
        </p:blipFill>
        <p:spPr bwMode="auto">
          <a:xfrm>
            <a:off x="838200" y="685800"/>
            <a:ext cx="6286500" cy="4838700"/>
          </a:xfrm>
          <a:prstGeom prst="rect">
            <a:avLst/>
          </a:prstGeom>
          <a:noFill/>
          <a:ln w="9525">
            <a:noFill/>
            <a:miter lim="800000"/>
            <a:headEnd/>
            <a:tailEnd/>
          </a:ln>
        </p:spPr>
      </p:pic>
      <p:sp>
        <p:nvSpPr>
          <p:cNvPr id="12295" name="TextBox 6"/>
          <p:cNvSpPr txBox="1">
            <a:spLocks noChangeArrowheads="1"/>
          </p:cNvSpPr>
          <p:nvPr/>
        </p:nvSpPr>
        <p:spPr bwMode="auto">
          <a:xfrm>
            <a:off x="762000" y="5638800"/>
            <a:ext cx="7848600" cy="830263"/>
          </a:xfrm>
          <a:prstGeom prst="rect">
            <a:avLst/>
          </a:prstGeom>
          <a:noFill/>
          <a:ln w="9525">
            <a:noFill/>
            <a:miter lim="800000"/>
            <a:headEnd/>
            <a:tailEnd/>
          </a:ln>
        </p:spPr>
        <p:txBody>
          <a:bodyPr>
            <a:spAutoFit/>
          </a:bodyPr>
          <a:lstStyle/>
          <a:p>
            <a:r>
              <a:rPr lang="en-US" sz="1600">
                <a:solidFill>
                  <a:srgbClr val="FF0000"/>
                </a:solidFill>
              </a:rPr>
              <a:t>AJK Note: when done debugging do not delete the added code, comment it out to be able to re-enable it in the future.  For some cases you might want to use a conditional to turn the debugging on and off, e.g. testing = true;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1"/>
          <p:cNvSpPr>
            <a:spLocks noGrp="1"/>
          </p:cNvSpPr>
          <p:nvPr>
            <p:ph type="dt" sz="quarter" idx="10"/>
          </p:nvPr>
        </p:nvSpPr>
        <p:spPr>
          <a:noFill/>
        </p:spPr>
        <p:txBody>
          <a:bodyPr/>
          <a:lstStyle/>
          <a:p>
            <a:r>
              <a:rPr lang="en-US" smtClean="0"/>
              <a:t>Murach's PHP and MySQL, C6</a:t>
            </a:r>
          </a:p>
        </p:txBody>
      </p:sp>
      <p:sp>
        <p:nvSpPr>
          <p:cNvPr id="13316" name="Footer Placeholder 2"/>
          <p:cNvSpPr>
            <a:spLocks noGrp="1"/>
          </p:cNvSpPr>
          <p:nvPr>
            <p:ph type="ftr" sz="quarter" idx="11"/>
          </p:nvPr>
        </p:nvSpPr>
        <p:spPr>
          <a:noFill/>
        </p:spPr>
        <p:txBody>
          <a:bodyPr/>
          <a:lstStyle/>
          <a:p>
            <a:r>
              <a:rPr lang="en-US" smtClean="0"/>
              <a:t>© 2010, Mike Murach &amp; Associates, Inc.</a:t>
            </a:r>
          </a:p>
        </p:txBody>
      </p:sp>
      <p:sp>
        <p:nvSpPr>
          <p:cNvPr id="1331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4E5CF184-71C4-4B05-9BD5-308F9FF777CB}" type="slidenum">
              <a:rPr lang="en-US" sz="900" smtClean="0">
                <a:latin typeface="Arial Narrow" pitchFamily="34" charset="0"/>
              </a:rPr>
              <a:pPr algn="r"/>
              <a:t>13</a:t>
            </a:fld>
            <a:endParaRPr lang="en-US" sz="900" smtClean="0">
              <a:latin typeface="Arial Narrow" pitchFamily="34" charset="0"/>
            </a:endParaRPr>
          </a:p>
        </p:txBody>
      </p:sp>
      <p:graphicFrame>
        <p:nvGraphicFramePr>
          <p:cNvPr id="13314" name="Object 4"/>
          <p:cNvGraphicFramePr>
            <a:graphicFrameLocks noChangeAspect="1"/>
          </p:cNvGraphicFramePr>
          <p:nvPr/>
        </p:nvGraphicFramePr>
        <p:xfrm>
          <a:off x="914400" y="685800"/>
          <a:ext cx="7321550" cy="425450"/>
        </p:xfrm>
        <a:graphic>
          <a:graphicData uri="http://schemas.openxmlformats.org/presentationml/2006/ole">
            <p:oleObj spid="_x0000_s13314" name="Document" r:id="rId4" imgW="7321366" imgH="425215" progId="Word.Document.8">
              <p:embed/>
            </p:oleObj>
          </a:graphicData>
        </a:graphic>
      </p:graphicFrame>
      <p:pic>
        <p:nvPicPr>
          <p:cNvPr id="13318" name="Picture 5" descr="06-04"/>
          <p:cNvPicPr>
            <a:picLocks noChangeAspect="1" noChangeArrowheads="1"/>
          </p:cNvPicPr>
          <p:nvPr/>
        </p:nvPicPr>
        <p:blipFill>
          <a:blip r:embed="rId5" cstate="print"/>
          <a:srcRect/>
          <a:stretch>
            <a:fillRect/>
          </a:stretch>
        </p:blipFill>
        <p:spPr bwMode="auto">
          <a:xfrm>
            <a:off x="914400" y="1143000"/>
            <a:ext cx="6883400" cy="4483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1"/>
          <p:cNvSpPr>
            <a:spLocks noGrp="1"/>
          </p:cNvSpPr>
          <p:nvPr>
            <p:ph type="dt" sz="quarter" idx="10"/>
          </p:nvPr>
        </p:nvSpPr>
        <p:spPr>
          <a:noFill/>
        </p:spPr>
        <p:txBody>
          <a:bodyPr/>
          <a:lstStyle/>
          <a:p>
            <a:r>
              <a:rPr lang="en-US" smtClean="0"/>
              <a:t>Murach's PHP and MySQL, C6</a:t>
            </a:r>
          </a:p>
        </p:txBody>
      </p:sp>
      <p:sp>
        <p:nvSpPr>
          <p:cNvPr id="14340" name="Footer Placeholder 2"/>
          <p:cNvSpPr>
            <a:spLocks noGrp="1"/>
          </p:cNvSpPr>
          <p:nvPr>
            <p:ph type="ftr" sz="quarter" idx="11"/>
          </p:nvPr>
        </p:nvSpPr>
        <p:spPr>
          <a:noFill/>
        </p:spPr>
        <p:txBody>
          <a:bodyPr/>
          <a:lstStyle/>
          <a:p>
            <a:r>
              <a:rPr lang="en-US" smtClean="0"/>
              <a:t>© 2010, Mike Murach &amp; Associates, Inc.</a:t>
            </a:r>
          </a:p>
        </p:txBody>
      </p:sp>
      <p:sp>
        <p:nvSpPr>
          <p:cNvPr id="1434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C4D5F8F0-A5FC-4584-87AC-6E8CA8F6404E}" type="slidenum">
              <a:rPr lang="en-US" sz="900" smtClean="0">
                <a:latin typeface="Arial Narrow" pitchFamily="34" charset="0"/>
              </a:rPr>
              <a:pPr algn="r"/>
              <a:t>14</a:t>
            </a:fld>
            <a:endParaRPr lang="en-US" sz="900" smtClean="0">
              <a:latin typeface="Arial Narrow" pitchFamily="34" charset="0"/>
            </a:endParaRPr>
          </a:p>
        </p:txBody>
      </p:sp>
      <p:graphicFrame>
        <p:nvGraphicFramePr>
          <p:cNvPr id="14338" name="Object 4"/>
          <p:cNvGraphicFramePr>
            <a:graphicFrameLocks noChangeAspect="1"/>
          </p:cNvGraphicFramePr>
          <p:nvPr/>
        </p:nvGraphicFramePr>
        <p:xfrm>
          <a:off x="914400" y="685800"/>
          <a:ext cx="7321550" cy="425450"/>
        </p:xfrm>
        <a:graphic>
          <a:graphicData uri="http://schemas.openxmlformats.org/presentationml/2006/ole">
            <p:oleObj spid="_x0000_s14338" name="Document" r:id="rId4" imgW="7321366" imgH="425215" progId="Word.Document.8">
              <p:embed/>
            </p:oleObj>
          </a:graphicData>
        </a:graphic>
      </p:graphicFrame>
      <p:pic>
        <p:nvPicPr>
          <p:cNvPr id="14342" name="Picture 5" descr="06-05"/>
          <p:cNvPicPr>
            <a:picLocks noChangeAspect="1" noChangeArrowheads="1"/>
          </p:cNvPicPr>
          <p:nvPr/>
        </p:nvPicPr>
        <p:blipFill>
          <a:blip r:embed="rId5" cstate="print"/>
          <a:srcRect/>
          <a:stretch>
            <a:fillRect/>
          </a:stretch>
        </p:blipFill>
        <p:spPr bwMode="auto">
          <a:xfrm>
            <a:off x="914400" y="1143000"/>
            <a:ext cx="7023100" cy="4394200"/>
          </a:xfrm>
          <a:prstGeom prst="rect">
            <a:avLst/>
          </a:prstGeom>
          <a:noFill/>
          <a:ln w="9525">
            <a:noFill/>
            <a:miter lim="800000"/>
            <a:headEnd/>
            <a:tailEnd/>
          </a:ln>
        </p:spPr>
      </p:pic>
      <p:sp>
        <p:nvSpPr>
          <p:cNvPr id="14343" name="TextBox 6"/>
          <p:cNvSpPr txBox="1">
            <a:spLocks noChangeArrowheads="1"/>
          </p:cNvSpPr>
          <p:nvPr/>
        </p:nvSpPr>
        <p:spPr bwMode="auto">
          <a:xfrm>
            <a:off x="838200" y="5791200"/>
            <a:ext cx="7924800" cy="584200"/>
          </a:xfrm>
          <a:prstGeom prst="rect">
            <a:avLst/>
          </a:prstGeom>
          <a:noFill/>
          <a:ln w="9525">
            <a:noFill/>
            <a:miter lim="800000"/>
            <a:headEnd/>
            <a:tailEnd/>
          </a:ln>
        </p:spPr>
        <p:txBody>
          <a:bodyPr>
            <a:spAutoFit/>
          </a:bodyPr>
          <a:lstStyle/>
          <a:p>
            <a:r>
              <a:rPr lang="en-US" sz="1600">
                <a:solidFill>
                  <a:srgbClr val="FF0000"/>
                </a:solidFill>
              </a:rPr>
              <a:t>AJK Note: some debuggers will allow one to dynamically change variables at checkpoints.  This can facilitate the testing process, especially when checking for bad data.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1"/>
          <p:cNvSpPr>
            <a:spLocks noGrp="1"/>
          </p:cNvSpPr>
          <p:nvPr>
            <p:ph type="dt" sz="quarter" idx="10"/>
          </p:nvPr>
        </p:nvSpPr>
        <p:spPr>
          <a:noFill/>
        </p:spPr>
        <p:txBody>
          <a:bodyPr/>
          <a:lstStyle/>
          <a:p>
            <a:r>
              <a:rPr lang="en-US" smtClean="0"/>
              <a:t>Murach's PHP and MySQL, C6</a:t>
            </a:r>
          </a:p>
        </p:txBody>
      </p:sp>
      <p:sp>
        <p:nvSpPr>
          <p:cNvPr id="15364" name="Footer Placeholder 2"/>
          <p:cNvSpPr>
            <a:spLocks noGrp="1"/>
          </p:cNvSpPr>
          <p:nvPr>
            <p:ph type="ftr" sz="quarter" idx="11"/>
          </p:nvPr>
        </p:nvSpPr>
        <p:spPr>
          <a:noFill/>
        </p:spPr>
        <p:txBody>
          <a:bodyPr/>
          <a:lstStyle/>
          <a:p>
            <a:r>
              <a:rPr lang="en-US" smtClean="0"/>
              <a:t>© 2010, Mike Murach &amp; Associates, Inc.</a:t>
            </a:r>
          </a:p>
        </p:txBody>
      </p:sp>
      <p:sp>
        <p:nvSpPr>
          <p:cNvPr id="1536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970E07E-9763-4C08-81A7-1F2E7DCFFC4F}" type="slidenum">
              <a:rPr lang="en-US" sz="900" smtClean="0">
                <a:latin typeface="Arial Narrow" pitchFamily="34" charset="0"/>
              </a:rPr>
              <a:pPr algn="r"/>
              <a:t>15</a:t>
            </a:fld>
            <a:endParaRPr lang="en-US" sz="900" smtClean="0">
              <a:latin typeface="Arial Narrow" pitchFamily="34" charset="0"/>
            </a:endParaRPr>
          </a:p>
        </p:txBody>
      </p:sp>
      <p:graphicFrame>
        <p:nvGraphicFramePr>
          <p:cNvPr id="15362" name="Object 4"/>
          <p:cNvGraphicFramePr>
            <a:graphicFrameLocks noChangeAspect="1"/>
          </p:cNvGraphicFramePr>
          <p:nvPr/>
        </p:nvGraphicFramePr>
        <p:xfrm>
          <a:off x="914400" y="685800"/>
          <a:ext cx="7321550" cy="425450"/>
        </p:xfrm>
        <a:graphic>
          <a:graphicData uri="http://schemas.openxmlformats.org/presentationml/2006/ole">
            <p:oleObj spid="_x0000_s15362" name="Document" r:id="rId4" imgW="7321366" imgH="425215" progId="Word.Document.8">
              <p:embed/>
            </p:oleObj>
          </a:graphicData>
        </a:graphic>
      </p:graphicFrame>
      <p:pic>
        <p:nvPicPr>
          <p:cNvPr id="15366" name="Picture 5" descr="06-06"/>
          <p:cNvPicPr>
            <a:picLocks noChangeAspect="1" noChangeArrowheads="1"/>
          </p:cNvPicPr>
          <p:nvPr/>
        </p:nvPicPr>
        <p:blipFill>
          <a:blip r:embed="rId5" cstate="print"/>
          <a:srcRect/>
          <a:stretch>
            <a:fillRect/>
          </a:stretch>
        </p:blipFill>
        <p:spPr bwMode="auto">
          <a:xfrm>
            <a:off x="914400" y="1143000"/>
            <a:ext cx="6159500" cy="485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Date Placeholder 1"/>
          <p:cNvSpPr>
            <a:spLocks noGrp="1"/>
          </p:cNvSpPr>
          <p:nvPr>
            <p:ph type="dt" sz="quarter" idx="10"/>
          </p:nvPr>
        </p:nvSpPr>
        <p:spPr>
          <a:noFill/>
        </p:spPr>
        <p:txBody>
          <a:bodyPr/>
          <a:lstStyle/>
          <a:p>
            <a:r>
              <a:rPr lang="en-US" smtClean="0"/>
              <a:t>Murach's PHP and MySQL, C6</a:t>
            </a:r>
          </a:p>
        </p:txBody>
      </p:sp>
      <p:sp>
        <p:nvSpPr>
          <p:cNvPr id="2052" name="Footer Placeholder 2"/>
          <p:cNvSpPr>
            <a:spLocks noGrp="1"/>
          </p:cNvSpPr>
          <p:nvPr>
            <p:ph type="ftr" sz="quarter" idx="11"/>
          </p:nvPr>
        </p:nvSpPr>
        <p:spPr>
          <a:noFill/>
        </p:spPr>
        <p:txBody>
          <a:bodyPr/>
          <a:lstStyle/>
          <a:p>
            <a:r>
              <a:rPr lang="en-US" smtClean="0"/>
              <a:t>© 2010, Mike Murach &amp; Associates, Inc.</a:t>
            </a:r>
          </a:p>
        </p:txBody>
      </p:sp>
      <p:sp>
        <p:nvSpPr>
          <p:cNvPr id="205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5FBC90A5-718D-4A75-B8AD-2D32D38E1944}" type="slidenum">
              <a:rPr lang="en-US" sz="900" smtClean="0">
                <a:latin typeface="Arial Narrow" pitchFamily="34" charset="0"/>
              </a:rPr>
              <a:pPr algn="r"/>
              <a:t>2</a:t>
            </a:fld>
            <a:endParaRPr lang="en-US" sz="900" smtClean="0">
              <a:latin typeface="Arial Narrow" pitchFamily="34" charset="0"/>
            </a:endParaRPr>
          </a:p>
        </p:txBody>
      </p:sp>
      <p:graphicFrame>
        <p:nvGraphicFramePr>
          <p:cNvPr id="2050" name="Object 4"/>
          <p:cNvGraphicFramePr>
            <a:graphicFrameLocks noChangeAspect="1"/>
          </p:cNvGraphicFramePr>
          <p:nvPr/>
        </p:nvGraphicFramePr>
        <p:xfrm>
          <a:off x="914400" y="685800"/>
          <a:ext cx="7321550" cy="2687638"/>
        </p:xfrm>
        <a:graphic>
          <a:graphicData uri="http://schemas.openxmlformats.org/presentationml/2006/ole">
            <p:oleObj spid="_x0000_s2050" name="Document" r:id="rId4" imgW="7321366" imgH="2680039"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1"/>
          <p:cNvSpPr>
            <a:spLocks noGrp="1"/>
          </p:cNvSpPr>
          <p:nvPr>
            <p:ph type="dt" sz="quarter" idx="10"/>
          </p:nvPr>
        </p:nvSpPr>
        <p:spPr>
          <a:noFill/>
        </p:spPr>
        <p:txBody>
          <a:bodyPr/>
          <a:lstStyle/>
          <a:p>
            <a:r>
              <a:rPr lang="en-US" smtClean="0"/>
              <a:t>Murach's PHP and MySQL, C6</a:t>
            </a:r>
          </a:p>
        </p:txBody>
      </p:sp>
      <p:sp>
        <p:nvSpPr>
          <p:cNvPr id="3076" name="Footer Placeholder 2"/>
          <p:cNvSpPr>
            <a:spLocks noGrp="1"/>
          </p:cNvSpPr>
          <p:nvPr>
            <p:ph type="ftr" sz="quarter" idx="11"/>
          </p:nvPr>
        </p:nvSpPr>
        <p:spPr>
          <a:noFill/>
        </p:spPr>
        <p:txBody>
          <a:bodyPr/>
          <a:lstStyle/>
          <a:p>
            <a:r>
              <a:rPr lang="en-US" smtClean="0"/>
              <a:t>© 2010, Mike Murach &amp; Associates, Inc.</a:t>
            </a:r>
          </a:p>
        </p:txBody>
      </p:sp>
      <p:sp>
        <p:nvSpPr>
          <p:cNvPr id="307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57E84EAE-2739-4AB1-8DFC-668CDDFF3479}" type="slidenum">
              <a:rPr lang="en-US" sz="900" smtClean="0">
                <a:latin typeface="Arial Narrow" pitchFamily="34" charset="0"/>
              </a:rPr>
              <a:pPr algn="r"/>
              <a:t>3</a:t>
            </a:fld>
            <a:endParaRPr lang="en-US" sz="900" smtClean="0">
              <a:latin typeface="Arial Narrow" pitchFamily="34" charset="0"/>
            </a:endParaRPr>
          </a:p>
        </p:txBody>
      </p:sp>
      <p:graphicFrame>
        <p:nvGraphicFramePr>
          <p:cNvPr id="3074" name="Object 4"/>
          <p:cNvGraphicFramePr>
            <a:graphicFrameLocks noChangeAspect="1"/>
          </p:cNvGraphicFramePr>
          <p:nvPr/>
        </p:nvGraphicFramePr>
        <p:xfrm>
          <a:off x="914400" y="685800"/>
          <a:ext cx="7321550" cy="2386013"/>
        </p:xfrm>
        <a:graphic>
          <a:graphicData uri="http://schemas.openxmlformats.org/presentationml/2006/ole">
            <p:oleObj spid="_x0000_s3074" name="Document" r:id="rId4" imgW="7321366" imgH="2382056"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Date Placeholder 1"/>
          <p:cNvSpPr>
            <a:spLocks noGrp="1"/>
          </p:cNvSpPr>
          <p:nvPr>
            <p:ph type="dt" sz="quarter" idx="10"/>
          </p:nvPr>
        </p:nvSpPr>
        <p:spPr>
          <a:noFill/>
        </p:spPr>
        <p:txBody>
          <a:bodyPr/>
          <a:lstStyle/>
          <a:p>
            <a:r>
              <a:rPr lang="en-US" smtClean="0"/>
              <a:t>Murach's PHP and MySQL, C6</a:t>
            </a:r>
          </a:p>
        </p:txBody>
      </p:sp>
      <p:sp>
        <p:nvSpPr>
          <p:cNvPr id="4100" name="Footer Placeholder 2"/>
          <p:cNvSpPr>
            <a:spLocks noGrp="1"/>
          </p:cNvSpPr>
          <p:nvPr>
            <p:ph type="ftr" sz="quarter" idx="11"/>
          </p:nvPr>
        </p:nvSpPr>
        <p:spPr>
          <a:noFill/>
        </p:spPr>
        <p:txBody>
          <a:bodyPr/>
          <a:lstStyle/>
          <a:p>
            <a:r>
              <a:rPr lang="en-US" smtClean="0"/>
              <a:t>© 2010, Mike Murach &amp; Associates, Inc.</a:t>
            </a:r>
          </a:p>
        </p:txBody>
      </p:sp>
      <p:sp>
        <p:nvSpPr>
          <p:cNvPr id="410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F33F362-7443-482C-A8DD-F1FF9031986A}" type="slidenum">
              <a:rPr lang="en-US" sz="900" smtClean="0">
                <a:latin typeface="Arial Narrow" pitchFamily="34" charset="0"/>
              </a:rPr>
              <a:pPr algn="r"/>
              <a:t>4</a:t>
            </a:fld>
            <a:endParaRPr lang="en-US" sz="900" smtClean="0">
              <a:latin typeface="Arial Narrow" pitchFamily="34" charset="0"/>
            </a:endParaRPr>
          </a:p>
        </p:txBody>
      </p:sp>
      <p:graphicFrame>
        <p:nvGraphicFramePr>
          <p:cNvPr id="4098" name="Object 4"/>
          <p:cNvGraphicFramePr>
            <a:graphicFrameLocks noChangeAspect="1"/>
          </p:cNvGraphicFramePr>
          <p:nvPr/>
        </p:nvGraphicFramePr>
        <p:xfrm>
          <a:off x="914400" y="685800"/>
          <a:ext cx="7321550" cy="425450"/>
        </p:xfrm>
        <a:graphic>
          <a:graphicData uri="http://schemas.openxmlformats.org/presentationml/2006/ole">
            <p:oleObj spid="_x0000_s4098" name="Document" r:id="rId4" imgW="7321366" imgH="425215" progId="Word.Document.8">
              <p:embed/>
            </p:oleObj>
          </a:graphicData>
        </a:graphic>
      </p:graphicFrame>
      <p:pic>
        <p:nvPicPr>
          <p:cNvPr id="4102" name="Picture 5" descr="06-01"/>
          <p:cNvPicPr>
            <a:picLocks noChangeAspect="1" noChangeArrowheads="1"/>
          </p:cNvPicPr>
          <p:nvPr/>
        </p:nvPicPr>
        <p:blipFill>
          <a:blip r:embed="rId5" cstate="print"/>
          <a:srcRect/>
          <a:stretch>
            <a:fillRect/>
          </a:stretch>
        </p:blipFill>
        <p:spPr bwMode="auto">
          <a:xfrm>
            <a:off x="914400" y="1219200"/>
            <a:ext cx="7023100" cy="3822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1"/>
          <p:cNvSpPr>
            <a:spLocks noGrp="1"/>
          </p:cNvSpPr>
          <p:nvPr>
            <p:ph type="dt" sz="quarter" idx="10"/>
          </p:nvPr>
        </p:nvSpPr>
        <p:spPr>
          <a:noFill/>
        </p:spPr>
        <p:txBody>
          <a:bodyPr/>
          <a:lstStyle/>
          <a:p>
            <a:r>
              <a:rPr lang="en-US" smtClean="0"/>
              <a:t>Murach's PHP and MySQL, C6</a:t>
            </a:r>
          </a:p>
        </p:txBody>
      </p:sp>
      <p:sp>
        <p:nvSpPr>
          <p:cNvPr id="5124" name="Footer Placeholder 2"/>
          <p:cNvSpPr>
            <a:spLocks noGrp="1"/>
          </p:cNvSpPr>
          <p:nvPr>
            <p:ph type="ftr" sz="quarter" idx="11"/>
          </p:nvPr>
        </p:nvSpPr>
        <p:spPr>
          <a:noFill/>
        </p:spPr>
        <p:txBody>
          <a:bodyPr/>
          <a:lstStyle/>
          <a:p>
            <a:r>
              <a:rPr lang="en-US" smtClean="0"/>
              <a:t>© 2010, Mike Murach &amp; Associates, Inc.</a:t>
            </a:r>
          </a:p>
        </p:txBody>
      </p:sp>
      <p:sp>
        <p:nvSpPr>
          <p:cNvPr id="5125"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4A66A17D-053D-47F1-BA90-2E841EA9CD5C}" type="slidenum">
              <a:rPr lang="en-US" sz="900" smtClean="0">
                <a:latin typeface="Arial Narrow" pitchFamily="34" charset="0"/>
              </a:rPr>
              <a:pPr algn="r"/>
              <a:t>5</a:t>
            </a:fld>
            <a:endParaRPr lang="en-US" sz="900" smtClean="0">
              <a:latin typeface="Arial Narrow" pitchFamily="34" charset="0"/>
            </a:endParaRPr>
          </a:p>
        </p:txBody>
      </p:sp>
      <p:graphicFrame>
        <p:nvGraphicFramePr>
          <p:cNvPr id="5122" name="Object 7"/>
          <p:cNvGraphicFramePr>
            <a:graphicFrameLocks noChangeAspect="1"/>
          </p:cNvGraphicFramePr>
          <p:nvPr/>
        </p:nvGraphicFramePr>
        <p:xfrm>
          <a:off x="914400" y="685800"/>
          <a:ext cx="7467600" cy="4095750"/>
        </p:xfrm>
        <a:graphic>
          <a:graphicData uri="http://schemas.openxmlformats.org/presentationml/2006/ole">
            <p:oleObj spid="_x0000_s5122" name="Document" r:id="rId4" imgW="7437390" imgH="4106098" progId="Word.Document.8">
              <p:embed/>
            </p:oleObj>
          </a:graphicData>
        </a:graphic>
      </p:graphicFrame>
      <p:sp>
        <p:nvSpPr>
          <p:cNvPr id="5126" name="TextBox 5"/>
          <p:cNvSpPr txBox="1">
            <a:spLocks noChangeArrowheads="1"/>
          </p:cNvSpPr>
          <p:nvPr/>
        </p:nvSpPr>
        <p:spPr bwMode="auto">
          <a:xfrm>
            <a:off x="609600" y="4800600"/>
            <a:ext cx="8382000" cy="1477963"/>
          </a:xfrm>
          <a:prstGeom prst="rect">
            <a:avLst/>
          </a:prstGeom>
          <a:noFill/>
          <a:ln w="9525">
            <a:noFill/>
            <a:miter lim="800000"/>
            <a:headEnd/>
            <a:tailEnd/>
          </a:ln>
        </p:spPr>
        <p:txBody>
          <a:bodyPr>
            <a:spAutoFit/>
          </a:bodyPr>
          <a:lstStyle/>
          <a:p>
            <a:r>
              <a:rPr lang="en-US" sz="1800">
                <a:solidFill>
                  <a:srgbClr val="FF0000"/>
                </a:solidFill>
              </a:rPr>
              <a:t>AJK Reality check: </a:t>
            </a:r>
          </a:p>
          <a:p>
            <a:pPr lvl="1">
              <a:buFont typeface="Arial" charset="0"/>
              <a:buChar char="•"/>
            </a:pPr>
            <a:r>
              <a:rPr lang="en-US" sz="1800">
                <a:solidFill>
                  <a:srgbClr val="FF0000"/>
                </a:solidFill>
              </a:rPr>
              <a:t>All errors will never be completely removed. </a:t>
            </a:r>
          </a:p>
          <a:p>
            <a:pPr lvl="1">
              <a:buFont typeface="Arial" charset="0"/>
              <a:buChar char="•"/>
            </a:pPr>
            <a:r>
              <a:rPr lang="en-US" sz="1800">
                <a:solidFill>
                  <a:srgbClr val="FF0000"/>
                </a:solidFill>
              </a:rPr>
              <a:t>Still need to ensure all the egregious and obvious errors are removed.  </a:t>
            </a:r>
          </a:p>
          <a:p>
            <a:pPr lvl="1">
              <a:buFont typeface="Arial" charset="0"/>
              <a:buChar char="•"/>
            </a:pPr>
            <a:r>
              <a:rPr lang="en-US" sz="1800">
                <a:solidFill>
                  <a:srgbClr val="FF0000"/>
                </a:solidFill>
              </a:rPr>
              <a:t>Then remove as many of the others as possible with the given time and money constraints.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1"/>
          <p:cNvSpPr>
            <a:spLocks noGrp="1"/>
          </p:cNvSpPr>
          <p:nvPr>
            <p:ph type="dt" sz="quarter" idx="10"/>
          </p:nvPr>
        </p:nvSpPr>
        <p:spPr>
          <a:noFill/>
        </p:spPr>
        <p:txBody>
          <a:bodyPr/>
          <a:lstStyle/>
          <a:p>
            <a:r>
              <a:rPr lang="en-US" smtClean="0"/>
              <a:t>Murach's PHP and MySQL, C6</a:t>
            </a:r>
          </a:p>
        </p:txBody>
      </p:sp>
      <p:sp>
        <p:nvSpPr>
          <p:cNvPr id="6148" name="Footer Placeholder 2"/>
          <p:cNvSpPr>
            <a:spLocks noGrp="1"/>
          </p:cNvSpPr>
          <p:nvPr>
            <p:ph type="ftr" sz="quarter" idx="11"/>
          </p:nvPr>
        </p:nvSpPr>
        <p:spPr>
          <a:noFill/>
        </p:spPr>
        <p:txBody>
          <a:bodyPr/>
          <a:lstStyle/>
          <a:p>
            <a:r>
              <a:rPr lang="en-US" smtClean="0"/>
              <a:t>© 2010, Mike Murach &amp; Associates, Inc.</a:t>
            </a:r>
          </a:p>
        </p:txBody>
      </p:sp>
      <p:sp>
        <p:nvSpPr>
          <p:cNvPr id="6149"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EBC5F2E-CCF5-4E6D-B8E7-630B04047A4C}" type="slidenum">
              <a:rPr lang="en-US" sz="900" smtClean="0">
                <a:latin typeface="Arial Narrow" pitchFamily="34" charset="0"/>
              </a:rPr>
              <a:pPr algn="r"/>
              <a:t>6</a:t>
            </a:fld>
            <a:endParaRPr lang="en-US" sz="900" smtClean="0">
              <a:latin typeface="Arial Narrow" pitchFamily="34" charset="0"/>
            </a:endParaRPr>
          </a:p>
        </p:txBody>
      </p:sp>
      <p:graphicFrame>
        <p:nvGraphicFramePr>
          <p:cNvPr id="6146" name="Object 6"/>
          <p:cNvGraphicFramePr>
            <a:graphicFrameLocks noChangeAspect="1"/>
          </p:cNvGraphicFramePr>
          <p:nvPr/>
        </p:nvGraphicFramePr>
        <p:xfrm>
          <a:off x="914400" y="685800"/>
          <a:ext cx="7467600" cy="1600200"/>
        </p:xfrm>
        <a:graphic>
          <a:graphicData uri="http://schemas.openxmlformats.org/presentationml/2006/ole">
            <p:oleObj spid="_x0000_s6146" name="Document" r:id="rId4" imgW="7437390" imgH="1607879" progId="Word.Documen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1"/>
          <p:cNvSpPr>
            <a:spLocks noGrp="1"/>
          </p:cNvSpPr>
          <p:nvPr>
            <p:ph type="dt" sz="quarter" idx="10"/>
          </p:nvPr>
        </p:nvSpPr>
        <p:spPr>
          <a:noFill/>
        </p:spPr>
        <p:txBody>
          <a:bodyPr/>
          <a:lstStyle/>
          <a:p>
            <a:r>
              <a:rPr lang="en-US" smtClean="0"/>
              <a:t>Murach's PHP and MySQL, C6</a:t>
            </a:r>
          </a:p>
        </p:txBody>
      </p:sp>
      <p:sp>
        <p:nvSpPr>
          <p:cNvPr id="7172" name="Footer Placeholder 2"/>
          <p:cNvSpPr>
            <a:spLocks noGrp="1"/>
          </p:cNvSpPr>
          <p:nvPr>
            <p:ph type="ftr" sz="quarter" idx="11"/>
          </p:nvPr>
        </p:nvSpPr>
        <p:spPr>
          <a:noFill/>
        </p:spPr>
        <p:txBody>
          <a:bodyPr/>
          <a:lstStyle/>
          <a:p>
            <a:r>
              <a:rPr lang="en-US" smtClean="0"/>
              <a:t>© 2010, Mike Murach &amp; Associates, Inc.</a:t>
            </a:r>
          </a:p>
        </p:txBody>
      </p:sp>
      <p:sp>
        <p:nvSpPr>
          <p:cNvPr id="7173"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571B852-37B6-464B-8713-4B777080CECA}" type="slidenum">
              <a:rPr lang="en-US" sz="900" smtClean="0">
                <a:latin typeface="Arial Narrow" pitchFamily="34" charset="0"/>
              </a:rPr>
              <a:pPr algn="r"/>
              <a:t>7</a:t>
            </a:fld>
            <a:endParaRPr lang="en-US" sz="900" smtClean="0">
              <a:latin typeface="Arial Narrow" pitchFamily="34" charset="0"/>
            </a:endParaRPr>
          </a:p>
        </p:txBody>
      </p:sp>
      <p:graphicFrame>
        <p:nvGraphicFramePr>
          <p:cNvPr id="7170" name="Object 4"/>
          <p:cNvGraphicFramePr>
            <a:graphicFrameLocks noChangeAspect="1"/>
          </p:cNvGraphicFramePr>
          <p:nvPr/>
        </p:nvGraphicFramePr>
        <p:xfrm>
          <a:off x="914400" y="685800"/>
          <a:ext cx="7321550" cy="2262188"/>
        </p:xfrm>
        <a:graphic>
          <a:graphicData uri="http://schemas.openxmlformats.org/presentationml/2006/ole">
            <p:oleObj spid="_x0000_s7170" name="Document" r:id="rId4" imgW="7313400" imgH="2658754" progId="Word.Document.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Date Placeholder 1"/>
          <p:cNvSpPr>
            <a:spLocks noGrp="1"/>
          </p:cNvSpPr>
          <p:nvPr>
            <p:ph type="dt" sz="quarter" idx="10"/>
          </p:nvPr>
        </p:nvSpPr>
        <p:spPr>
          <a:noFill/>
        </p:spPr>
        <p:txBody>
          <a:bodyPr/>
          <a:lstStyle/>
          <a:p>
            <a:r>
              <a:rPr lang="en-US" smtClean="0"/>
              <a:t>Murach's PHP and MySQL, C6</a:t>
            </a:r>
          </a:p>
        </p:txBody>
      </p:sp>
      <p:sp>
        <p:nvSpPr>
          <p:cNvPr id="8196" name="Footer Placeholder 2"/>
          <p:cNvSpPr>
            <a:spLocks noGrp="1"/>
          </p:cNvSpPr>
          <p:nvPr>
            <p:ph type="ftr" sz="quarter" idx="11"/>
          </p:nvPr>
        </p:nvSpPr>
        <p:spPr>
          <a:noFill/>
        </p:spPr>
        <p:txBody>
          <a:bodyPr/>
          <a:lstStyle/>
          <a:p>
            <a:r>
              <a:rPr lang="en-US" smtClean="0"/>
              <a:t>© 2010, Mike Murach &amp; Associates, Inc.</a:t>
            </a:r>
          </a:p>
        </p:txBody>
      </p:sp>
      <p:sp>
        <p:nvSpPr>
          <p:cNvPr id="8197"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FBD7332-7685-48D4-AA58-3FC82BB48A9A}" type="slidenum">
              <a:rPr lang="en-US" sz="900" smtClean="0">
                <a:latin typeface="Arial Narrow" pitchFamily="34" charset="0"/>
              </a:rPr>
              <a:pPr algn="r"/>
              <a:t>8</a:t>
            </a:fld>
            <a:endParaRPr lang="en-US" sz="900" smtClean="0">
              <a:latin typeface="Arial Narrow" pitchFamily="34" charset="0"/>
            </a:endParaRPr>
          </a:p>
        </p:txBody>
      </p:sp>
      <p:graphicFrame>
        <p:nvGraphicFramePr>
          <p:cNvPr id="8194" name="Object 6"/>
          <p:cNvGraphicFramePr>
            <a:graphicFrameLocks noChangeAspect="1"/>
          </p:cNvGraphicFramePr>
          <p:nvPr/>
        </p:nvGraphicFramePr>
        <p:xfrm>
          <a:off x="914400" y="685800"/>
          <a:ext cx="7321550" cy="425450"/>
        </p:xfrm>
        <a:graphic>
          <a:graphicData uri="http://schemas.openxmlformats.org/presentationml/2006/ole">
            <p:oleObj spid="_x0000_s8194" name="Document" r:id="rId4" imgW="7321366" imgH="425215" progId="Word.Document.8">
              <p:embed/>
            </p:oleObj>
          </a:graphicData>
        </a:graphic>
      </p:graphicFrame>
      <p:pic>
        <p:nvPicPr>
          <p:cNvPr id="8198" name="Picture 7" descr="06-02"/>
          <p:cNvPicPr>
            <a:picLocks noChangeAspect="1" noChangeArrowheads="1"/>
          </p:cNvPicPr>
          <p:nvPr/>
        </p:nvPicPr>
        <p:blipFill>
          <a:blip r:embed="rId5" cstate="print"/>
          <a:srcRect/>
          <a:stretch>
            <a:fillRect/>
          </a:stretch>
        </p:blipFill>
        <p:spPr bwMode="auto">
          <a:xfrm>
            <a:off x="914400" y="1143000"/>
            <a:ext cx="7162800" cy="4279900"/>
          </a:xfrm>
          <a:prstGeom prst="rect">
            <a:avLst/>
          </a:prstGeom>
          <a:noFill/>
          <a:ln w="9525">
            <a:noFill/>
            <a:miter lim="800000"/>
            <a:headEnd/>
            <a:tailEnd/>
          </a:ln>
        </p:spPr>
      </p:pic>
      <p:sp>
        <p:nvSpPr>
          <p:cNvPr id="8199" name="TextBox 6"/>
          <p:cNvSpPr txBox="1">
            <a:spLocks noChangeArrowheads="1"/>
          </p:cNvSpPr>
          <p:nvPr/>
        </p:nvSpPr>
        <p:spPr bwMode="auto">
          <a:xfrm>
            <a:off x="762000" y="5410200"/>
            <a:ext cx="8001000" cy="1016000"/>
          </a:xfrm>
          <a:prstGeom prst="rect">
            <a:avLst/>
          </a:prstGeom>
          <a:noFill/>
          <a:ln w="9525">
            <a:noFill/>
            <a:miter lim="800000"/>
            <a:headEnd/>
            <a:tailEnd/>
          </a:ln>
        </p:spPr>
        <p:txBody>
          <a:bodyPr>
            <a:spAutoFit/>
          </a:bodyPr>
          <a:lstStyle/>
          <a:p>
            <a:r>
              <a:rPr lang="en-US" sz="2000">
                <a:solidFill>
                  <a:srgbClr val="FF0000"/>
                </a:solidFill>
              </a:rPr>
              <a:t>AJK Note: an error message does not always note where the error is, it notes where an error of some sort was first noticed.  The cause of the error may have been many lines above, or even sourced on another Web page.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1"/>
          <p:cNvSpPr>
            <a:spLocks noGrp="1"/>
          </p:cNvSpPr>
          <p:nvPr>
            <p:ph type="dt" sz="quarter" idx="10"/>
          </p:nvPr>
        </p:nvSpPr>
        <p:spPr>
          <a:noFill/>
        </p:spPr>
        <p:txBody>
          <a:bodyPr/>
          <a:lstStyle/>
          <a:p>
            <a:r>
              <a:rPr lang="en-US" smtClean="0"/>
              <a:t>Murach's PHP and MySQL, C6</a:t>
            </a:r>
          </a:p>
        </p:txBody>
      </p:sp>
      <p:sp>
        <p:nvSpPr>
          <p:cNvPr id="9220" name="Footer Placeholder 2"/>
          <p:cNvSpPr>
            <a:spLocks noGrp="1"/>
          </p:cNvSpPr>
          <p:nvPr>
            <p:ph type="ftr" sz="quarter" idx="11"/>
          </p:nvPr>
        </p:nvSpPr>
        <p:spPr>
          <a:noFill/>
        </p:spPr>
        <p:txBody>
          <a:bodyPr/>
          <a:lstStyle/>
          <a:p>
            <a:r>
              <a:rPr lang="en-US" smtClean="0"/>
              <a:t>© 2010, Mike Murach &amp; Associates, Inc.</a:t>
            </a:r>
          </a:p>
        </p:txBody>
      </p:sp>
      <p:sp>
        <p:nvSpPr>
          <p:cNvPr id="9221"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4E21AB9-6B68-4DE7-B88A-DDB017E2C080}" type="slidenum">
              <a:rPr lang="en-US" sz="900" smtClean="0">
                <a:latin typeface="Arial Narrow" pitchFamily="34" charset="0"/>
              </a:rPr>
              <a:pPr algn="r"/>
              <a:t>9</a:t>
            </a:fld>
            <a:endParaRPr lang="en-US" sz="900" smtClean="0">
              <a:latin typeface="Arial Narrow" pitchFamily="34" charset="0"/>
            </a:endParaRPr>
          </a:p>
        </p:txBody>
      </p:sp>
      <p:graphicFrame>
        <p:nvGraphicFramePr>
          <p:cNvPr id="9218" name="Object 6"/>
          <p:cNvGraphicFramePr>
            <a:graphicFrameLocks noChangeAspect="1"/>
          </p:cNvGraphicFramePr>
          <p:nvPr/>
        </p:nvGraphicFramePr>
        <p:xfrm>
          <a:off x="914400" y="682625"/>
          <a:ext cx="7410450" cy="5508625"/>
        </p:xfrm>
        <a:graphic>
          <a:graphicData uri="http://schemas.openxmlformats.org/presentationml/2006/ole">
            <p:oleObj spid="_x0000_s9218" name="Document" r:id="rId4" imgW="7461324" imgH="5564985" progId="Word.Document.8">
              <p:embed/>
            </p:oleObj>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2"/>
  <p:tag name="TPOS" val="2"/>
</p:tagLst>
</file>

<file path=ppt/theme/theme1.xml><?xml version="1.0" encoding="utf-8"?>
<a:theme xmlns:a="http://schemas.openxmlformats.org/drawingml/2006/main" name="8_Master slides">
  <a:themeElements>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_Master slides">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slid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slid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slid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slid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slid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slid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slides</Template>
  <TotalTime>126</TotalTime>
  <Words>450</Words>
  <Application>Microsoft Office PowerPoint</Application>
  <PresentationFormat>On-screen Show (4:3)</PresentationFormat>
  <Paragraphs>72</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Times New Roman</vt:lpstr>
      <vt:lpstr>Arial</vt:lpstr>
      <vt:lpstr>Arial Narrow</vt:lpstr>
      <vt:lpstr>Comic Sans MS</vt:lpstr>
      <vt:lpstr>Courier New</vt:lpstr>
      <vt:lpstr>8_Master slides</vt:lpstr>
      <vt:lpstr>Microsoft Word Document</vt:lpstr>
      <vt:lpstr>Microsoft Office Word 97 - 2003 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Mike Murach &amp; Associates,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ajkombol</cp:lastModifiedBy>
  <cp:revision>13</cp:revision>
  <dcterms:created xsi:type="dcterms:W3CDTF">2010-12-01T19:16:36Z</dcterms:created>
  <dcterms:modified xsi:type="dcterms:W3CDTF">2018-05-19T21:52:11Z</dcterms:modified>
</cp:coreProperties>
</file>