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tags/tag6.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emf" ContentType="image/x-emf"/>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7" r:id="rId1"/>
  </p:sldMasterIdLst>
  <p:notesMasterIdLst>
    <p:notesMasterId r:id="rId29"/>
  </p:notesMasterIdLst>
  <p:handoutMasterIdLst>
    <p:handoutMasterId r:id="rId30"/>
  </p:handoutMasterIdLst>
  <p:sldIdLst>
    <p:sldId id="256" r:id="rId2"/>
    <p:sldId id="257" r:id="rId3"/>
    <p:sldId id="258" r:id="rId4"/>
    <p:sldId id="259" r:id="rId5"/>
    <p:sldId id="260" r:id="rId6"/>
    <p:sldId id="281" r:id="rId7"/>
    <p:sldId id="282"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custDataLst>
    <p:tags r:id="rId31"/>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5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image" Target="../media/image37.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28A35641-D05A-4FB7-9F57-2634845F182B}" type="datetimeFigureOut">
              <a:rPr lang="en-US"/>
              <a:pPr>
                <a:defRPr/>
              </a:pPr>
              <a:t>5/19/2018</a:t>
            </a:fld>
            <a:endParaRPr lang="en-US"/>
          </a:p>
        </p:txBody>
      </p:sp>
      <p:sp>
        <p:nvSpPr>
          <p:cNvPr id="276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4830FBD-8D44-4542-91F1-A86FD885197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5271518-4963-4B24-8C59-341982D0D06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BCA6A4A-843F-46BE-82E0-6012B29E21AB}" type="slidenum">
              <a:rPr lang="en-US" smtClean="0"/>
              <a:pPr/>
              <a:t>1</a:t>
            </a:fld>
            <a:endParaRPr lang="en-US" smtClean="0"/>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Murach's PHP and MySQL, C7</a:t>
            </a:r>
          </a:p>
        </p:txBody>
      </p:sp>
      <p:sp>
        <p:nvSpPr>
          <p:cNvPr id="3" name="Footer Placeholder 2"/>
          <p:cNvSpPr>
            <a:spLocks noGrp="1"/>
          </p:cNvSpPr>
          <p:nvPr>
            <p:ph type="ftr" sz="quarter" idx="11"/>
          </p:nvPr>
        </p:nvSpPr>
        <p:spPr/>
        <p:txBody>
          <a:bodyPr/>
          <a:lstStyle>
            <a:lvl1pPr>
              <a:defRPr/>
            </a:lvl1pPr>
          </a:lstStyle>
          <a:p>
            <a:pPr>
              <a:defRPr/>
            </a:pPr>
            <a:r>
              <a:rPr lang="en-US"/>
              <a:t>© 2010, Mike Murach &amp; Associates, Inc.</a:t>
            </a:r>
          </a:p>
        </p:txBody>
      </p:sp>
      <p:sp>
        <p:nvSpPr>
          <p:cNvPr id="4" name="Slide Number Placeholder 3"/>
          <p:cNvSpPr>
            <a:spLocks noGrp="1"/>
          </p:cNvSpPr>
          <p:nvPr>
            <p:ph type="sldNum" sz="quarter" idx="12"/>
          </p:nvPr>
        </p:nvSpPr>
        <p:spPr/>
        <p:txBody>
          <a:bodyPr/>
          <a:lstStyle>
            <a:lvl1pPr algn="l">
              <a:defRPr sz="1400">
                <a:latin typeface="Times New Roman" pitchFamily="18" charset="0"/>
              </a:defRPr>
            </a:lvl1pPr>
          </a:lstStyle>
          <a:p>
            <a:pPr>
              <a:defRPr/>
            </a:pPr>
            <a:endParaRPr lang="en-US"/>
          </a:p>
          <a:p>
            <a:pPr>
              <a:defRPr/>
            </a:pPr>
            <a:r>
              <a:rPr lang="en-US"/>
              <a:t>Slide </a:t>
            </a:r>
            <a:fld id="{69C66898-65FF-41B8-A811-4E7C026D9E8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
          <p:cNvSpPr>
            <a:spLocks noGrp="1"/>
          </p:cNvSpPr>
          <p:nvPr>
            <p:ph type="dt" sz="half" idx="10"/>
          </p:nvPr>
        </p:nvSpPr>
        <p:spPr>
          <a:ln/>
        </p:spPr>
        <p:txBody>
          <a:bodyPr/>
          <a:lstStyle>
            <a:lvl1pPr>
              <a:defRPr/>
            </a:lvl1pPr>
          </a:lstStyle>
          <a:p>
            <a:pPr>
              <a:defRPr/>
            </a:pPr>
            <a:r>
              <a:rPr lang="en-US"/>
              <a:t>Murach's PHP and MySQL, C7</a:t>
            </a:r>
          </a:p>
        </p:txBody>
      </p:sp>
      <p:sp>
        <p:nvSpPr>
          <p:cNvPr id="5" name="Footer Placeholder 2"/>
          <p:cNvSpPr>
            <a:spLocks noGrp="1"/>
          </p:cNvSpPr>
          <p:nvPr>
            <p:ph type="ftr" sz="quarter" idx="11"/>
          </p:nvPr>
        </p:nvSpPr>
        <p:spPr>
          <a:ln/>
        </p:spPr>
        <p:txBody>
          <a:bodyPr/>
          <a:lstStyle>
            <a:lvl1pPr>
              <a:defRPr/>
            </a:lvl1pPr>
          </a:lstStyle>
          <a:p>
            <a:pPr>
              <a:defRPr/>
            </a:pPr>
            <a:r>
              <a:rPr lang="en-US"/>
              <a:t>© 2010, Mike Murach &amp; Associates, Inc.</a:t>
            </a:r>
          </a:p>
        </p:txBody>
      </p:sp>
      <p:sp>
        <p:nvSpPr>
          <p:cNvPr id="6" name="Slide Number Placeholder 3"/>
          <p:cNvSpPr>
            <a:spLocks noGrp="1"/>
          </p:cNvSpPr>
          <p:nvPr>
            <p:ph type="sldNum" sz="quarter" idx="12"/>
          </p:nvPr>
        </p:nvSpPr>
        <p:spPr>
          <a:ln/>
        </p:spPr>
        <p:txBody>
          <a:bodyPr/>
          <a:lstStyle>
            <a:lvl1pPr>
              <a:defRPr/>
            </a:lvl1pPr>
          </a:lstStyle>
          <a:p>
            <a:pPr>
              <a:defRPr/>
            </a:pPr>
            <a:endParaRPr lang="en-US"/>
          </a:p>
          <a:p>
            <a:pPr>
              <a:defRPr/>
            </a:pPr>
            <a:r>
              <a:rPr lang="en-US"/>
              <a:t>Slide </a:t>
            </a:r>
            <a:fld id="{294CD10F-45C3-4DBF-8D33-DF10A8F234D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Date Placeholder 1"/>
          <p:cNvSpPr>
            <a:spLocks noGrp="1"/>
          </p:cNvSpPr>
          <p:nvPr>
            <p:ph type="dt" sz="half" idx="2"/>
          </p:nvPr>
        </p:nvSpPr>
        <p:spPr bwMode="auto">
          <a:xfrm>
            <a:off x="762000" y="6248400"/>
            <a:ext cx="19812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900">
                <a:latin typeface="Arial Narrow" pitchFamily="34" charset="0"/>
              </a:defRPr>
            </a:lvl1pPr>
          </a:lstStyle>
          <a:p>
            <a:pPr>
              <a:defRPr/>
            </a:pPr>
            <a:r>
              <a:rPr lang="en-US"/>
              <a:t>Murach's PHP and MySQL, C7</a:t>
            </a:r>
          </a:p>
        </p:txBody>
      </p:sp>
      <p:sp>
        <p:nvSpPr>
          <p:cNvPr id="8" name="Footer Placeholder 2"/>
          <p:cNvSpPr>
            <a:spLocks noGrp="1"/>
          </p:cNvSpPr>
          <p:nvPr>
            <p:ph type="ftr" sz="quarter" idx="3"/>
          </p:nvPr>
        </p:nvSpPr>
        <p:spPr bwMode="auto">
          <a:xfrm>
            <a:off x="2895600" y="6248400"/>
            <a:ext cx="33528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900">
                <a:latin typeface="Arial Narrow" pitchFamily="34" charset="0"/>
              </a:defRPr>
            </a:lvl1pPr>
          </a:lstStyle>
          <a:p>
            <a:pPr>
              <a:defRPr/>
            </a:pPr>
            <a:r>
              <a:rPr lang="en-US"/>
              <a:t>© 2010, Mike Murach &amp; Associates, Inc.</a:t>
            </a:r>
          </a:p>
        </p:txBody>
      </p:sp>
      <p:sp>
        <p:nvSpPr>
          <p:cNvPr id="9" name="Slide Number Placeholder 3"/>
          <p:cNvSpPr>
            <a:spLocks noGrp="1"/>
          </p:cNvSpPr>
          <p:nvPr>
            <p:ph type="sldNum" sz="quarter" idx="4"/>
          </p:nvPr>
        </p:nvSpPr>
        <p:spPr bwMode="auto">
          <a:xfrm>
            <a:off x="65532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defRPr sz="1400">
                <a:latin typeface="Arial Narrow" pitchFamily="34" charset="0"/>
              </a:defRPr>
            </a:lvl1pPr>
          </a:lstStyle>
          <a:p>
            <a:pPr>
              <a:defRPr/>
            </a:pPr>
            <a:endParaRPr lang="en-US"/>
          </a:p>
          <a:p>
            <a:pPr>
              <a:defRPr/>
            </a:pPr>
            <a:r>
              <a:rPr lang="en-US"/>
              <a:t>Slide </a:t>
            </a:r>
            <a:fld id="{B5124867-AFB6-4649-A5D3-53F17699FFD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Lst>
  <p:hf hdr="0"/>
  <p:txStyles>
    <p:titleStyle>
      <a:lvl1pPr algn="ctr" rtl="0" eaLnBrk="0" fontAlgn="base" hangingPunct="0">
        <a:spcBef>
          <a:spcPct val="0"/>
        </a:spcBef>
        <a:spcAft>
          <a:spcPct val="0"/>
        </a:spcAft>
        <a:defRPr sz="4400">
          <a:solidFill>
            <a:schemeClr val="tx2"/>
          </a:solidFill>
          <a:latin typeface="Arial"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oleObject" Target="../embeddings/Microsoft_Office_Word_97_-_2003_Document9.doc"/><Relationship Id="rId5" Type="http://schemas.openxmlformats.org/officeDocument/2006/relationships/image" Target="../media/image14.png"/><Relationship Id="rId4" Type="http://schemas.openxmlformats.org/officeDocument/2006/relationships/oleObject" Target="../embeddings/Microsoft_Office_Word_97_-_2003_Document8.doc"/></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image" Target="../media/image16.png"/><Relationship Id="rId4" Type="http://schemas.openxmlformats.org/officeDocument/2006/relationships/oleObject" Target="../embeddings/Microsoft_Office_Word_97_-_2003_Document10.doc"/></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2.vml"/><Relationship Id="rId4" Type="http://schemas.openxmlformats.org/officeDocument/2006/relationships/oleObject" Target="../embeddings/Microsoft_Office_Word_97_-_2003_Document11.doc"/></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13.vml"/><Relationship Id="rId5" Type="http://schemas.openxmlformats.org/officeDocument/2006/relationships/image" Target="../media/image19.png"/><Relationship Id="rId4" Type="http://schemas.openxmlformats.org/officeDocument/2006/relationships/oleObject" Target="../embeddings/Microsoft_Office_Word_97_-_2003_Document12.doc"/></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mlDrawing" Target="../drawings/vmlDrawing14.vml"/><Relationship Id="rId6" Type="http://schemas.openxmlformats.org/officeDocument/2006/relationships/oleObject" Target="../embeddings/Microsoft_Office_Word_97_-_2003_Document14.doc"/><Relationship Id="rId5" Type="http://schemas.openxmlformats.org/officeDocument/2006/relationships/image" Target="../media/image22.png"/><Relationship Id="rId4" Type="http://schemas.openxmlformats.org/officeDocument/2006/relationships/oleObject" Target="../embeddings/Microsoft_Office_Word_97_-_2003_Document13.doc"/></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vmlDrawing" Target="../drawings/vmlDrawing15.vml"/><Relationship Id="rId5" Type="http://schemas.openxmlformats.org/officeDocument/2006/relationships/image" Target="../media/image24.png"/><Relationship Id="rId4" Type="http://schemas.openxmlformats.org/officeDocument/2006/relationships/oleObject" Target="../embeddings/Microsoft_Office_Word_97_-_2003_Document15.doc"/></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16.vml"/><Relationship Id="rId5" Type="http://schemas.openxmlformats.org/officeDocument/2006/relationships/image" Target="../media/image26.png"/><Relationship Id="rId4" Type="http://schemas.openxmlformats.org/officeDocument/2006/relationships/oleObject" Target="../embeddings/Microsoft_Office_Word_97_-_2003_Document16.doc"/></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17.vml"/><Relationship Id="rId4" Type="http://schemas.openxmlformats.org/officeDocument/2006/relationships/oleObject" Target="../embeddings/Microsoft_Office_Word_97_-_2003_Document17.doc"/></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18.vml"/><Relationship Id="rId5" Type="http://schemas.openxmlformats.org/officeDocument/2006/relationships/image" Target="../media/image29.png"/><Relationship Id="rId4" Type="http://schemas.openxmlformats.org/officeDocument/2006/relationships/oleObject" Target="../embeddings/Microsoft_Office_Word_97_-_2003_Document18.doc"/></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19.vml"/><Relationship Id="rId4" Type="http://schemas.openxmlformats.org/officeDocument/2006/relationships/oleObject" Target="../embeddings/Microsoft_Office_Word_97_-_2003_Document19.doc"/></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vmlDrawing" Target="../drawings/vmlDrawing20.vml"/><Relationship Id="rId4" Type="http://schemas.openxmlformats.org/officeDocument/2006/relationships/oleObject" Target="../embeddings/Microsoft_Office_Word_97_-_2003_Document20.doc"/></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vmlDrawing" Target="../drawings/vmlDrawing21.vml"/><Relationship Id="rId5" Type="http://schemas.openxmlformats.org/officeDocument/2006/relationships/image" Target="../media/image33.png"/><Relationship Id="rId4" Type="http://schemas.openxmlformats.org/officeDocument/2006/relationships/oleObject" Target="../embeddings/Microsoft_Office_Word_97_-_2003_Document21.doc"/></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22.vml"/><Relationship Id="rId5" Type="http://schemas.openxmlformats.org/officeDocument/2006/relationships/image" Target="../media/image35.png"/><Relationship Id="rId4" Type="http://schemas.openxmlformats.org/officeDocument/2006/relationships/oleObject" Target="../embeddings/Microsoft_Office_Word_97_-_2003_Document22.doc"/></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vmlDrawing" Target="../drawings/vmlDrawing23.vml"/><Relationship Id="rId4" Type="http://schemas.openxmlformats.org/officeDocument/2006/relationships/oleObject" Target="../embeddings/Microsoft_Office_Word_97_-_2003_Document23.doc"/></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40.png"/><Relationship Id="rId2" Type="http://schemas.openxmlformats.org/officeDocument/2006/relationships/slideLayout" Target="../slideLayouts/slideLayout1.xml"/><Relationship Id="rId1" Type="http://schemas.openxmlformats.org/officeDocument/2006/relationships/vmlDrawing" Target="../drawings/vmlDrawing24.vml"/><Relationship Id="rId6" Type="http://schemas.openxmlformats.org/officeDocument/2006/relationships/oleObject" Target="../embeddings/Microsoft_Office_Word_97_-_2003_Document25.doc"/><Relationship Id="rId5" Type="http://schemas.openxmlformats.org/officeDocument/2006/relationships/image" Target="../media/image39.png"/><Relationship Id="rId4" Type="http://schemas.openxmlformats.org/officeDocument/2006/relationships/oleObject" Target="../embeddings/Microsoft_Office_Word_97_-_2003_Document24.doc"/></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vmlDrawing" Target="../drawings/vmlDrawing25.vml"/><Relationship Id="rId4" Type="http://schemas.openxmlformats.org/officeDocument/2006/relationships/oleObject" Target="../embeddings/Microsoft_Office_Word_97_-_2003_Document26.doc"/></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vmlDrawing" Target="../drawings/vmlDrawing26.vml"/><Relationship Id="rId4" Type="http://schemas.openxmlformats.org/officeDocument/2006/relationships/oleObject" Target="../embeddings/Microsoft_Office_Word_97_-_2003_Document27.doc"/></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Microsoft_Office_Word_97_-_2003_Document3.doc"/></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5.png"/><Relationship Id="rId4" Type="http://schemas.openxmlformats.org/officeDocument/2006/relationships/oleObject" Target="../embeddings/Microsoft_Office_Word_97_-_2003_Document4.doc"/></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oleObject" Target="../embeddings/Microsoft_Office_Word_97_-_2003_Document5.doc"/></Relationships>
</file>

<file path=ppt/slides/_rels/slide6.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vmlDrawing" Target="../drawings/vmlDrawing6.vml"/><Relationship Id="rId6" Type="http://schemas.openxmlformats.org/officeDocument/2006/relationships/oleObject" Target="../embeddings/oleObject1.bin"/><Relationship Id="rId5" Type="http://schemas.openxmlformats.org/officeDocument/2006/relationships/slideLayout" Target="../slideLayouts/slideLayout2.xml"/><Relationship Id="rId4"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7.vml"/><Relationship Id="rId6" Type="http://schemas.openxmlformats.org/officeDocument/2006/relationships/oleObject" Target="../embeddings/oleObject2.bin"/><Relationship Id="rId5" Type="http://schemas.openxmlformats.org/officeDocument/2006/relationships/slideLayout" Target="../slideLayouts/slideLayout2.xml"/><Relationship Id="rId4"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10.png"/><Relationship Id="rId4" Type="http://schemas.openxmlformats.org/officeDocument/2006/relationships/oleObject" Target="../embeddings/Microsoft_Office_Word_97_-_2003_Document6.doc"/></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oleObject" Target="../embeddings/Microsoft_Office_Word_97_-_2003_Document7.doc"/></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smtClean="0"/>
              <a:t>Murach's PHP and MySQL, C7</a:t>
            </a:r>
          </a:p>
        </p:txBody>
      </p:sp>
      <p:sp>
        <p:nvSpPr>
          <p:cNvPr id="3075" name="Footer Placeholder 2"/>
          <p:cNvSpPr>
            <a:spLocks noGrp="1"/>
          </p:cNvSpPr>
          <p:nvPr>
            <p:ph type="ftr" sz="quarter" idx="11"/>
          </p:nvPr>
        </p:nvSpPr>
        <p:spPr>
          <a:noFill/>
        </p:spPr>
        <p:txBody>
          <a:bodyPr/>
          <a:lstStyle/>
          <a:p>
            <a:r>
              <a:rPr lang="en-US" smtClean="0"/>
              <a:t>© 2010, Mike Murach &amp; Associates, Inc.</a:t>
            </a:r>
          </a:p>
        </p:txBody>
      </p:sp>
      <p:sp>
        <p:nvSpPr>
          <p:cNvPr id="3076"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95ECB1F7-35D0-460C-8837-F780A0AD594A}" type="slidenum">
              <a:rPr lang="en-US" sz="900" smtClean="0">
                <a:latin typeface="Arial Narrow" pitchFamily="34" charset="0"/>
              </a:rPr>
              <a:pPr algn="r"/>
              <a:t>1</a:t>
            </a:fld>
            <a:endParaRPr lang="en-US" sz="900" smtClean="0">
              <a:latin typeface="Arial Narrow" pitchFamily="34" charset="0"/>
            </a:endParaRPr>
          </a:p>
        </p:txBody>
      </p:sp>
      <p:graphicFrame>
        <p:nvGraphicFramePr>
          <p:cNvPr id="3077" name="Object 6"/>
          <p:cNvGraphicFramePr>
            <a:graphicFrameLocks noChangeAspect="1"/>
          </p:cNvGraphicFramePr>
          <p:nvPr/>
        </p:nvGraphicFramePr>
        <p:xfrm>
          <a:off x="1066800" y="1295400"/>
          <a:ext cx="7321550" cy="2303463"/>
        </p:xfrm>
        <a:graphic>
          <a:graphicData uri="http://schemas.openxmlformats.org/presentationml/2006/ole">
            <p:oleObj spid="_x0000_s3077" name="Document" r:id="rId4" imgW="7321366" imgH="2302767"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US" smtClean="0"/>
              <a:t>Murach's PHP and MySQL, C7</a:t>
            </a:r>
          </a:p>
        </p:txBody>
      </p:sp>
      <p:sp>
        <p:nvSpPr>
          <p:cNvPr id="12291" name="Footer Placeholder 2"/>
          <p:cNvSpPr>
            <a:spLocks noGrp="1"/>
          </p:cNvSpPr>
          <p:nvPr>
            <p:ph type="ftr" sz="quarter" idx="11"/>
          </p:nvPr>
        </p:nvSpPr>
        <p:spPr>
          <a:noFill/>
        </p:spPr>
        <p:txBody>
          <a:bodyPr/>
          <a:lstStyle/>
          <a:p>
            <a:r>
              <a:rPr lang="en-US" smtClean="0"/>
              <a:t>© 2010, Mike Murach &amp; Associates, Inc.</a:t>
            </a:r>
          </a:p>
        </p:txBody>
      </p:sp>
      <p:sp>
        <p:nvSpPr>
          <p:cNvPr id="12292"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36861BD0-5981-41BD-9192-9826C66C132F}" type="slidenum">
              <a:rPr lang="en-US" sz="900" smtClean="0">
                <a:latin typeface="Arial Narrow" pitchFamily="34" charset="0"/>
              </a:rPr>
              <a:pPr algn="r"/>
              <a:t>10</a:t>
            </a:fld>
            <a:endParaRPr lang="en-US" sz="900" smtClean="0">
              <a:latin typeface="Arial Narrow" pitchFamily="34" charset="0"/>
            </a:endParaRPr>
          </a:p>
        </p:txBody>
      </p:sp>
      <p:graphicFrame>
        <p:nvGraphicFramePr>
          <p:cNvPr id="12293" name="Object 4"/>
          <p:cNvGraphicFramePr>
            <a:graphicFrameLocks noChangeAspect="1"/>
          </p:cNvGraphicFramePr>
          <p:nvPr/>
        </p:nvGraphicFramePr>
        <p:xfrm>
          <a:off x="914400" y="685800"/>
          <a:ext cx="7321550" cy="1920875"/>
        </p:xfrm>
        <a:graphic>
          <a:graphicData uri="http://schemas.openxmlformats.org/presentationml/2006/ole">
            <p:oleObj spid="_x0000_s12293" name="Document" r:id="rId4" imgW="7321366" imgH="1921366" progId="Word.Document.8">
              <p:embed/>
            </p:oleObj>
          </a:graphicData>
        </a:graphic>
      </p:graphicFrame>
      <p:pic>
        <p:nvPicPr>
          <p:cNvPr id="12294" name="Picture 5" descr="7-03"/>
          <p:cNvPicPr>
            <a:picLocks noChangeAspect="1" noChangeArrowheads="1"/>
          </p:cNvPicPr>
          <p:nvPr/>
        </p:nvPicPr>
        <p:blipFill>
          <a:blip r:embed="rId5" cstate="print"/>
          <a:srcRect/>
          <a:stretch>
            <a:fillRect/>
          </a:stretch>
        </p:blipFill>
        <p:spPr bwMode="auto">
          <a:xfrm>
            <a:off x="914400" y="2667000"/>
            <a:ext cx="3251200" cy="1295400"/>
          </a:xfrm>
          <a:prstGeom prst="rect">
            <a:avLst/>
          </a:prstGeom>
          <a:noFill/>
          <a:ln w="9525">
            <a:noFill/>
            <a:miter lim="800000"/>
            <a:headEnd/>
            <a:tailEnd/>
          </a:ln>
        </p:spPr>
      </p:pic>
      <p:graphicFrame>
        <p:nvGraphicFramePr>
          <p:cNvPr id="12295" name="Object 6"/>
          <p:cNvGraphicFramePr>
            <a:graphicFrameLocks noChangeAspect="1"/>
          </p:cNvGraphicFramePr>
          <p:nvPr/>
        </p:nvGraphicFramePr>
        <p:xfrm>
          <a:off x="914400" y="4038600"/>
          <a:ext cx="7321550" cy="1725613"/>
        </p:xfrm>
        <a:graphic>
          <a:graphicData uri="http://schemas.openxmlformats.org/presentationml/2006/ole">
            <p:oleObj spid="_x0000_s12295" name="Document" r:id="rId6" imgW="7321366" imgH="1725638" progId="Word.Document.8">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noFill/>
        </p:spPr>
        <p:txBody>
          <a:bodyPr/>
          <a:lstStyle/>
          <a:p>
            <a:r>
              <a:rPr lang="en-US" smtClean="0"/>
              <a:t>Murach's PHP and MySQL, C7</a:t>
            </a:r>
          </a:p>
        </p:txBody>
      </p:sp>
      <p:sp>
        <p:nvSpPr>
          <p:cNvPr id="13315" name="Footer Placeholder 2"/>
          <p:cNvSpPr>
            <a:spLocks noGrp="1"/>
          </p:cNvSpPr>
          <p:nvPr>
            <p:ph type="ftr" sz="quarter" idx="11"/>
          </p:nvPr>
        </p:nvSpPr>
        <p:spPr>
          <a:noFill/>
        </p:spPr>
        <p:txBody>
          <a:bodyPr/>
          <a:lstStyle/>
          <a:p>
            <a:r>
              <a:rPr lang="en-US" smtClean="0"/>
              <a:t>© 2010, Mike Murach &amp; Associates, Inc.</a:t>
            </a:r>
          </a:p>
        </p:txBody>
      </p:sp>
      <p:sp>
        <p:nvSpPr>
          <p:cNvPr id="13316"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ABDF85E9-2E09-483F-95E8-11A5009DF252}" type="slidenum">
              <a:rPr lang="en-US" sz="900" smtClean="0">
                <a:latin typeface="Arial Narrow" pitchFamily="34" charset="0"/>
              </a:rPr>
              <a:pPr algn="r"/>
              <a:t>11</a:t>
            </a:fld>
            <a:endParaRPr lang="en-US" sz="900" smtClean="0">
              <a:latin typeface="Arial Narrow" pitchFamily="34" charset="0"/>
            </a:endParaRPr>
          </a:p>
        </p:txBody>
      </p:sp>
      <p:graphicFrame>
        <p:nvGraphicFramePr>
          <p:cNvPr id="13317" name="Object 4"/>
          <p:cNvGraphicFramePr>
            <a:graphicFrameLocks noChangeAspect="1"/>
          </p:cNvGraphicFramePr>
          <p:nvPr/>
        </p:nvGraphicFramePr>
        <p:xfrm>
          <a:off x="914400" y="685800"/>
          <a:ext cx="7321550" cy="2151063"/>
        </p:xfrm>
        <a:graphic>
          <a:graphicData uri="http://schemas.openxmlformats.org/presentationml/2006/ole">
            <p:oleObj spid="_x0000_s13317" name="Document" r:id="rId4" imgW="7321366" imgH="2151212" progId="Word.Document.8">
              <p:embed/>
            </p:oleObj>
          </a:graphicData>
        </a:graphic>
      </p:graphicFrame>
      <p:pic>
        <p:nvPicPr>
          <p:cNvPr id="13318" name="Picture 5" descr="7-04a"/>
          <p:cNvPicPr>
            <a:picLocks noChangeAspect="1" noChangeArrowheads="1"/>
          </p:cNvPicPr>
          <p:nvPr/>
        </p:nvPicPr>
        <p:blipFill>
          <a:blip r:embed="rId5" cstate="print"/>
          <a:srcRect/>
          <a:stretch>
            <a:fillRect/>
          </a:stretch>
        </p:blipFill>
        <p:spPr bwMode="auto">
          <a:xfrm>
            <a:off x="914400" y="2895600"/>
            <a:ext cx="3708400" cy="127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1"/>
          <p:cNvSpPr>
            <a:spLocks noGrp="1"/>
          </p:cNvSpPr>
          <p:nvPr>
            <p:ph type="dt" sz="quarter" idx="10"/>
          </p:nvPr>
        </p:nvSpPr>
        <p:spPr>
          <a:noFill/>
        </p:spPr>
        <p:txBody>
          <a:bodyPr/>
          <a:lstStyle/>
          <a:p>
            <a:r>
              <a:rPr lang="en-US" smtClean="0"/>
              <a:t>Murach's PHP and MySQL, C7</a:t>
            </a:r>
          </a:p>
        </p:txBody>
      </p:sp>
      <p:sp>
        <p:nvSpPr>
          <p:cNvPr id="14339" name="Footer Placeholder 2"/>
          <p:cNvSpPr>
            <a:spLocks noGrp="1"/>
          </p:cNvSpPr>
          <p:nvPr>
            <p:ph type="ftr" sz="quarter" idx="11"/>
          </p:nvPr>
        </p:nvSpPr>
        <p:spPr>
          <a:noFill/>
        </p:spPr>
        <p:txBody>
          <a:bodyPr/>
          <a:lstStyle/>
          <a:p>
            <a:r>
              <a:rPr lang="en-US" smtClean="0"/>
              <a:t>© 2010, Mike Murach &amp; Associates, Inc.</a:t>
            </a:r>
          </a:p>
        </p:txBody>
      </p:sp>
      <p:sp>
        <p:nvSpPr>
          <p:cNvPr id="14340"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802D6943-8548-424E-B649-81F3557D8FFC}" type="slidenum">
              <a:rPr lang="en-US" sz="900" smtClean="0">
                <a:latin typeface="Arial Narrow" pitchFamily="34" charset="0"/>
              </a:rPr>
              <a:pPr algn="r"/>
              <a:t>12</a:t>
            </a:fld>
            <a:endParaRPr lang="en-US" sz="900" smtClean="0">
              <a:latin typeface="Arial Narrow" pitchFamily="34" charset="0"/>
            </a:endParaRPr>
          </a:p>
        </p:txBody>
      </p:sp>
      <p:graphicFrame>
        <p:nvGraphicFramePr>
          <p:cNvPr id="14341" name="Object 4"/>
          <p:cNvGraphicFramePr>
            <a:graphicFrameLocks noChangeAspect="1"/>
          </p:cNvGraphicFramePr>
          <p:nvPr/>
        </p:nvGraphicFramePr>
        <p:xfrm>
          <a:off x="914400" y="685800"/>
          <a:ext cx="7321550" cy="1344613"/>
        </p:xfrm>
        <a:graphic>
          <a:graphicData uri="http://schemas.openxmlformats.org/presentationml/2006/ole">
            <p:oleObj spid="_x0000_s14341" name="Document" r:id="rId4" imgW="7321366" imgH="1343879" progId="Word.Document.8">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p:cNvSpPr>
            <a:spLocks noGrp="1"/>
          </p:cNvSpPr>
          <p:nvPr>
            <p:ph type="dt" sz="quarter" idx="10"/>
          </p:nvPr>
        </p:nvSpPr>
        <p:spPr>
          <a:noFill/>
        </p:spPr>
        <p:txBody>
          <a:bodyPr/>
          <a:lstStyle/>
          <a:p>
            <a:r>
              <a:rPr lang="en-US" smtClean="0"/>
              <a:t>Murach's PHP and MySQL, C7</a:t>
            </a:r>
          </a:p>
        </p:txBody>
      </p:sp>
      <p:sp>
        <p:nvSpPr>
          <p:cNvPr id="15363" name="Footer Placeholder 2"/>
          <p:cNvSpPr>
            <a:spLocks noGrp="1"/>
          </p:cNvSpPr>
          <p:nvPr>
            <p:ph type="ftr" sz="quarter" idx="11"/>
          </p:nvPr>
        </p:nvSpPr>
        <p:spPr>
          <a:noFill/>
        </p:spPr>
        <p:txBody>
          <a:bodyPr/>
          <a:lstStyle/>
          <a:p>
            <a:r>
              <a:rPr lang="en-US" smtClean="0"/>
              <a:t>© 2010, Mike Murach &amp; Associates, Inc.</a:t>
            </a:r>
          </a:p>
        </p:txBody>
      </p:sp>
      <p:sp>
        <p:nvSpPr>
          <p:cNvPr id="15364"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A4478516-8F23-40D8-8AA9-05B41F41C02A}" type="slidenum">
              <a:rPr lang="en-US" sz="900" smtClean="0">
                <a:latin typeface="Arial Narrow" pitchFamily="34" charset="0"/>
              </a:rPr>
              <a:pPr algn="r"/>
              <a:t>13</a:t>
            </a:fld>
            <a:endParaRPr lang="en-US" sz="900" smtClean="0">
              <a:latin typeface="Arial Narrow" pitchFamily="34" charset="0"/>
            </a:endParaRPr>
          </a:p>
        </p:txBody>
      </p:sp>
      <p:graphicFrame>
        <p:nvGraphicFramePr>
          <p:cNvPr id="15365" name="Object 4"/>
          <p:cNvGraphicFramePr>
            <a:graphicFrameLocks noChangeAspect="1"/>
          </p:cNvGraphicFramePr>
          <p:nvPr/>
        </p:nvGraphicFramePr>
        <p:xfrm>
          <a:off x="914400" y="685800"/>
          <a:ext cx="7321550" cy="3298825"/>
        </p:xfrm>
        <a:graphic>
          <a:graphicData uri="http://schemas.openxmlformats.org/presentationml/2006/ole">
            <p:oleObj spid="_x0000_s15365" name="Document" r:id="rId4" imgW="7321366" imgH="3299363" progId="Word.Document.8">
              <p:embed/>
            </p:oleObj>
          </a:graphicData>
        </a:graphic>
      </p:graphicFrame>
      <p:pic>
        <p:nvPicPr>
          <p:cNvPr id="15366" name="Picture 5" descr="7-04b"/>
          <p:cNvPicPr>
            <a:picLocks noChangeAspect="1" noChangeArrowheads="1"/>
          </p:cNvPicPr>
          <p:nvPr/>
        </p:nvPicPr>
        <p:blipFill>
          <a:blip r:embed="rId5" cstate="print"/>
          <a:srcRect/>
          <a:stretch>
            <a:fillRect/>
          </a:stretch>
        </p:blipFill>
        <p:spPr bwMode="auto">
          <a:xfrm>
            <a:off x="914400" y="4038600"/>
            <a:ext cx="4394200"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1"/>
          <p:cNvSpPr>
            <a:spLocks noGrp="1"/>
          </p:cNvSpPr>
          <p:nvPr>
            <p:ph type="dt" sz="quarter" idx="10"/>
          </p:nvPr>
        </p:nvSpPr>
        <p:spPr>
          <a:noFill/>
        </p:spPr>
        <p:txBody>
          <a:bodyPr/>
          <a:lstStyle/>
          <a:p>
            <a:r>
              <a:rPr lang="en-US" smtClean="0"/>
              <a:t>Murach's PHP and MySQL, C7</a:t>
            </a:r>
          </a:p>
        </p:txBody>
      </p:sp>
      <p:sp>
        <p:nvSpPr>
          <p:cNvPr id="16387" name="Footer Placeholder 2"/>
          <p:cNvSpPr>
            <a:spLocks noGrp="1"/>
          </p:cNvSpPr>
          <p:nvPr>
            <p:ph type="ftr" sz="quarter" idx="11"/>
          </p:nvPr>
        </p:nvSpPr>
        <p:spPr>
          <a:noFill/>
        </p:spPr>
        <p:txBody>
          <a:bodyPr/>
          <a:lstStyle/>
          <a:p>
            <a:r>
              <a:rPr lang="en-US" smtClean="0"/>
              <a:t>© 2010, Mike Murach &amp; Associates, Inc.</a:t>
            </a:r>
          </a:p>
        </p:txBody>
      </p:sp>
      <p:sp>
        <p:nvSpPr>
          <p:cNvPr id="16388"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86EDD89E-E97E-4D88-A11F-D7BE83D3B3D0}" type="slidenum">
              <a:rPr lang="en-US" sz="900" smtClean="0">
                <a:latin typeface="Arial Narrow" pitchFamily="34" charset="0"/>
              </a:rPr>
              <a:pPr algn="r"/>
              <a:t>14</a:t>
            </a:fld>
            <a:endParaRPr lang="en-US" sz="900" smtClean="0">
              <a:latin typeface="Arial Narrow" pitchFamily="34" charset="0"/>
            </a:endParaRPr>
          </a:p>
        </p:txBody>
      </p:sp>
      <p:graphicFrame>
        <p:nvGraphicFramePr>
          <p:cNvPr id="16389" name="Object 4"/>
          <p:cNvGraphicFramePr>
            <a:graphicFrameLocks noChangeAspect="1"/>
          </p:cNvGraphicFramePr>
          <p:nvPr/>
        </p:nvGraphicFramePr>
        <p:xfrm>
          <a:off x="914400" y="685800"/>
          <a:ext cx="7321550" cy="2151063"/>
        </p:xfrm>
        <a:graphic>
          <a:graphicData uri="http://schemas.openxmlformats.org/presentationml/2006/ole">
            <p:oleObj spid="_x0000_s16389" name="Document" r:id="rId4" imgW="7321366" imgH="2151212" progId="Word.Document.8">
              <p:embed/>
            </p:oleObj>
          </a:graphicData>
        </a:graphic>
      </p:graphicFrame>
      <p:pic>
        <p:nvPicPr>
          <p:cNvPr id="16390" name="Picture 5" descr="7-05"/>
          <p:cNvPicPr>
            <a:picLocks noChangeAspect="1" noChangeArrowheads="1"/>
          </p:cNvPicPr>
          <p:nvPr/>
        </p:nvPicPr>
        <p:blipFill>
          <a:blip r:embed="rId5" cstate="print"/>
          <a:srcRect/>
          <a:stretch>
            <a:fillRect/>
          </a:stretch>
        </p:blipFill>
        <p:spPr bwMode="auto">
          <a:xfrm>
            <a:off x="914400" y="2895600"/>
            <a:ext cx="3619500" cy="1320800"/>
          </a:xfrm>
          <a:prstGeom prst="rect">
            <a:avLst/>
          </a:prstGeom>
          <a:noFill/>
          <a:ln w="9525">
            <a:noFill/>
            <a:miter lim="800000"/>
            <a:headEnd/>
            <a:tailEnd/>
          </a:ln>
        </p:spPr>
      </p:pic>
      <p:graphicFrame>
        <p:nvGraphicFramePr>
          <p:cNvPr id="16391" name="Object 6"/>
          <p:cNvGraphicFramePr>
            <a:graphicFrameLocks noChangeAspect="1"/>
          </p:cNvGraphicFramePr>
          <p:nvPr/>
        </p:nvGraphicFramePr>
        <p:xfrm>
          <a:off x="914400" y="4267200"/>
          <a:ext cx="7321550" cy="1266825"/>
        </p:xfrm>
        <a:graphic>
          <a:graphicData uri="http://schemas.openxmlformats.org/presentationml/2006/ole">
            <p:oleObj spid="_x0000_s16391" name="Document" r:id="rId6" imgW="7321366" imgH="1266306" progId="Word.Document.8">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1"/>
          <p:cNvSpPr>
            <a:spLocks noGrp="1"/>
          </p:cNvSpPr>
          <p:nvPr>
            <p:ph type="dt" sz="quarter" idx="10"/>
          </p:nvPr>
        </p:nvSpPr>
        <p:spPr>
          <a:noFill/>
        </p:spPr>
        <p:txBody>
          <a:bodyPr/>
          <a:lstStyle/>
          <a:p>
            <a:r>
              <a:rPr lang="en-US" smtClean="0"/>
              <a:t>Murach's PHP and MySQL, C7</a:t>
            </a:r>
          </a:p>
        </p:txBody>
      </p:sp>
      <p:sp>
        <p:nvSpPr>
          <p:cNvPr id="17411" name="Footer Placeholder 2"/>
          <p:cNvSpPr>
            <a:spLocks noGrp="1"/>
          </p:cNvSpPr>
          <p:nvPr>
            <p:ph type="ftr" sz="quarter" idx="11"/>
          </p:nvPr>
        </p:nvSpPr>
        <p:spPr>
          <a:noFill/>
        </p:spPr>
        <p:txBody>
          <a:bodyPr/>
          <a:lstStyle/>
          <a:p>
            <a:r>
              <a:rPr lang="en-US" smtClean="0"/>
              <a:t>© 2010, Mike Murach &amp; Associates, Inc.</a:t>
            </a:r>
          </a:p>
        </p:txBody>
      </p:sp>
      <p:sp>
        <p:nvSpPr>
          <p:cNvPr id="17412"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7273942F-BDBA-4A3F-B24D-96ED0D43AAFE}" type="slidenum">
              <a:rPr lang="en-US" sz="900" smtClean="0">
                <a:latin typeface="Arial Narrow" pitchFamily="34" charset="0"/>
              </a:rPr>
              <a:pPr algn="r"/>
              <a:t>15</a:t>
            </a:fld>
            <a:endParaRPr lang="en-US" sz="900" smtClean="0">
              <a:latin typeface="Arial Narrow" pitchFamily="34" charset="0"/>
            </a:endParaRPr>
          </a:p>
        </p:txBody>
      </p:sp>
      <p:graphicFrame>
        <p:nvGraphicFramePr>
          <p:cNvPr id="17413" name="Object 4"/>
          <p:cNvGraphicFramePr>
            <a:graphicFrameLocks noChangeAspect="1"/>
          </p:cNvGraphicFramePr>
          <p:nvPr/>
        </p:nvGraphicFramePr>
        <p:xfrm>
          <a:off x="914400" y="685800"/>
          <a:ext cx="7321550" cy="2151063"/>
        </p:xfrm>
        <a:graphic>
          <a:graphicData uri="http://schemas.openxmlformats.org/presentationml/2006/ole">
            <p:oleObj spid="_x0000_s17413" name="Document" r:id="rId4" imgW="7321366" imgH="2151212" progId="Word.Document.8">
              <p:embed/>
            </p:oleObj>
          </a:graphicData>
        </a:graphic>
      </p:graphicFrame>
      <p:pic>
        <p:nvPicPr>
          <p:cNvPr id="17414" name="Picture 5" descr="7-06a"/>
          <p:cNvPicPr>
            <a:picLocks noChangeAspect="1" noChangeArrowheads="1"/>
          </p:cNvPicPr>
          <p:nvPr/>
        </p:nvPicPr>
        <p:blipFill>
          <a:blip r:embed="rId5" cstate="print"/>
          <a:srcRect/>
          <a:stretch>
            <a:fillRect/>
          </a:stretch>
        </p:blipFill>
        <p:spPr bwMode="auto">
          <a:xfrm>
            <a:off x="914400" y="2895600"/>
            <a:ext cx="42164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1"/>
          <p:cNvSpPr>
            <a:spLocks noGrp="1"/>
          </p:cNvSpPr>
          <p:nvPr>
            <p:ph type="dt" sz="quarter" idx="10"/>
          </p:nvPr>
        </p:nvSpPr>
        <p:spPr>
          <a:noFill/>
        </p:spPr>
        <p:txBody>
          <a:bodyPr/>
          <a:lstStyle/>
          <a:p>
            <a:r>
              <a:rPr lang="en-US" smtClean="0"/>
              <a:t>Murach's PHP and MySQL, C7</a:t>
            </a:r>
          </a:p>
        </p:txBody>
      </p:sp>
      <p:sp>
        <p:nvSpPr>
          <p:cNvPr id="18435" name="Footer Placeholder 2"/>
          <p:cNvSpPr>
            <a:spLocks noGrp="1"/>
          </p:cNvSpPr>
          <p:nvPr>
            <p:ph type="ftr" sz="quarter" idx="11"/>
          </p:nvPr>
        </p:nvSpPr>
        <p:spPr>
          <a:noFill/>
        </p:spPr>
        <p:txBody>
          <a:bodyPr/>
          <a:lstStyle/>
          <a:p>
            <a:r>
              <a:rPr lang="en-US" smtClean="0"/>
              <a:t>© 2010, Mike Murach &amp; Associates, Inc.</a:t>
            </a:r>
          </a:p>
        </p:txBody>
      </p:sp>
      <p:sp>
        <p:nvSpPr>
          <p:cNvPr id="18436"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6070A2F0-6DE9-4B46-B58E-BCFCA32390EB}" type="slidenum">
              <a:rPr lang="en-US" sz="900" smtClean="0">
                <a:latin typeface="Arial Narrow" pitchFamily="34" charset="0"/>
              </a:rPr>
              <a:pPr algn="r"/>
              <a:t>16</a:t>
            </a:fld>
            <a:endParaRPr lang="en-US" sz="900" smtClean="0">
              <a:latin typeface="Arial Narrow" pitchFamily="34" charset="0"/>
            </a:endParaRPr>
          </a:p>
        </p:txBody>
      </p:sp>
      <p:graphicFrame>
        <p:nvGraphicFramePr>
          <p:cNvPr id="18437" name="Object 4"/>
          <p:cNvGraphicFramePr>
            <a:graphicFrameLocks noChangeAspect="1"/>
          </p:cNvGraphicFramePr>
          <p:nvPr/>
        </p:nvGraphicFramePr>
        <p:xfrm>
          <a:off x="914400" y="690563"/>
          <a:ext cx="7315200" cy="2616200"/>
        </p:xfrm>
        <a:graphic>
          <a:graphicData uri="http://schemas.openxmlformats.org/presentationml/2006/ole">
            <p:oleObj spid="_x0000_s18437" name="Document" r:id="rId4" imgW="7309734" imgH="2624872" progId="Word.Document.8">
              <p:embed/>
            </p:oleObj>
          </a:graphicData>
        </a:graphic>
      </p:graphicFrame>
      <p:pic>
        <p:nvPicPr>
          <p:cNvPr id="18438" name="Picture 5" descr="7-06b"/>
          <p:cNvPicPr>
            <a:picLocks noChangeAspect="1" noChangeArrowheads="1"/>
          </p:cNvPicPr>
          <p:nvPr/>
        </p:nvPicPr>
        <p:blipFill>
          <a:blip r:embed="rId5" cstate="print"/>
          <a:srcRect/>
          <a:stretch>
            <a:fillRect/>
          </a:stretch>
        </p:blipFill>
        <p:spPr bwMode="auto">
          <a:xfrm>
            <a:off x="914400" y="3657600"/>
            <a:ext cx="4445000" cy="1282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1"/>
          <p:cNvSpPr>
            <a:spLocks noGrp="1"/>
          </p:cNvSpPr>
          <p:nvPr>
            <p:ph type="dt" sz="quarter" idx="10"/>
          </p:nvPr>
        </p:nvSpPr>
        <p:spPr>
          <a:noFill/>
        </p:spPr>
        <p:txBody>
          <a:bodyPr/>
          <a:lstStyle/>
          <a:p>
            <a:r>
              <a:rPr lang="en-US" smtClean="0"/>
              <a:t>Murach's PHP and MySQL, C7</a:t>
            </a:r>
          </a:p>
        </p:txBody>
      </p:sp>
      <p:sp>
        <p:nvSpPr>
          <p:cNvPr id="19459" name="Footer Placeholder 2"/>
          <p:cNvSpPr>
            <a:spLocks noGrp="1"/>
          </p:cNvSpPr>
          <p:nvPr>
            <p:ph type="ftr" sz="quarter" idx="11"/>
          </p:nvPr>
        </p:nvSpPr>
        <p:spPr>
          <a:noFill/>
        </p:spPr>
        <p:txBody>
          <a:bodyPr/>
          <a:lstStyle/>
          <a:p>
            <a:r>
              <a:rPr lang="en-US" smtClean="0"/>
              <a:t>© 2010, Mike Murach &amp; Associates, Inc.</a:t>
            </a:r>
          </a:p>
        </p:txBody>
      </p:sp>
      <p:sp>
        <p:nvSpPr>
          <p:cNvPr id="19460"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711482E0-127A-4A8D-9C25-295843A67A35}" type="slidenum">
              <a:rPr lang="en-US" sz="900" smtClean="0">
                <a:latin typeface="Arial Narrow" pitchFamily="34" charset="0"/>
              </a:rPr>
              <a:pPr algn="r"/>
              <a:t>17</a:t>
            </a:fld>
            <a:endParaRPr lang="en-US" sz="900" smtClean="0">
              <a:latin typeface="Arial Narrow" pitchFamily="34" charset="0"/>
            </a:endParaRPr>
          </a:p>
        </p:txBody>
      </p:sp>
      <p:graphicFrame>
        <p:nvGraphicFramePr>
          <p:cNvPr id="19461" name="Object 4"/>
          <p:cNvGraphicFramePr>
            <a:graphicFrameLocks noChangeAspect="1"/>
          </p:cNvGraphicFramePr>
          <p:nvPr/>
        </p:nvGraphicFramePr>
        <p:xfrm>
          <a:off x="914400" y="685800"/>
          <a:ext cx="7321550" cy="2720975"/>
        </p:xfrm>
        <a:graphic>
          <a:graphicData uri="http://schemas.openxmlformats.org/presentationml/2006/ole">
            <p:oleObj spid="_x0000_s19461" name="Document" r:id="rId4" imgW="7321366" imgH="2721517" progId="Word.Document.8">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1"/>
          <p:cNvSpPr>
            <a:spLocks noGrp="1"/>
          </p:cNvSpPr>
          <p:nvPr>
            <p:ph type="dt" sz="quarter" idx="10"/>
          </p:nvPr>
        </p:nvSpPr>
        <p:spPr>
          <a:noFill/>
        </p:spPr>
        <p:txBody>
          <a:bodyPr/>
          <a:lstStyle/>
          <a:p>
            <a:r>
              <a:rPr lang="en-US" smtClean="0"/>
              <a:t>Murach's PHP and MySQL, C7</a:t>
            </a:r>
          </a:p>
        </p:txBody>
      </p:sp>
      <p:sp>
        <p:nvSpPr>
          <p:cNvPr id="20483" name="Footer Placeholder 2"/>
          <p:cNvSpPr>
            <a:spLocks noGrp="1"/>
          </p:cNvSpPr>
          <p:nvPr>
            <p:ph type="ftr" sz="quarter" idx="11"/>
          </p:nvPr>
        </p:nvSpPr>
        <p:spPr>
          <a:noFill/>
        </p:spPr>
        <p:txBody>
          <a:bodyPr/>
          <a:lstStyle/>
          <a:p>
            <a:r>
              <a:rPr lang="en-US" smtClean="0"/>
              <a:t>© 2010, Mike Murach &amp; Associates, Inc.</a:t>
            </a:r>
          </a:p>
        </p:txBody>
      </p:sp>
      <p:sp>
        <p:nvSpPr>
          <p:cNvPr id="20484"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5B2C668B-48E2-44C0-97EE-B2A1D3A665E4}" type="slidenum">
              <a:rPr lang="en-US" sz="900" smtClean="0">
                <a:latin typeface="Arial Narrow" pitchFamily="34" charset="0"/>
              </a:rPr>
              <a:pPr algn="r"/>
              <a:t>18</a:t>
            </a:fld>
            <a:endParaRPr lang="en-US" sz="900" smtClean="0">
              <a:latin typeface="Arial Narrow" pitchFamily="34" charset="0"/>
            </a:endParaRPr>
          </a:p>
        </p:txBody>
      </p:sp>
      <p:graphicFrame>
        <p:nvGraphicFramePr>
          <p:cNvPr id="20485" name="Object 4"/>
          <p:cNvGraphicFramePr>
            <a:graphicFrameLocks noChangeAspect="1"/>
          </p:cNvGraphicFramePr>
          <p:nvPr/>
        </p:nvGraphicFramePr>
        <p:xfrm>
          <a:off x="914400" y="685800"/>
          <a:ext cx="7321550" cy="1462088"/>
        </p:xfrm>
        <a:graphic>
          <a:graphicData uri="http://schemas.openxmlformats.org/presentationml/2006/ole">
            <p:oleObj spid="_x0000_s20485" name="Document" r:id="rId4" imgW="7321366" imgH="1462393" progId="Word.Document.8">
              <p:embed/>
            </p:oleObj>
          </a:graphicData>
        </a:graphic>
      </p:graphicFrame>
      <p:pic>
        <p:nvPicPr>
          <p:cNvPr id="20486" name="Picture 5" descr="7-07"/>
          <p:cNvPicPr>
            <a:picLocks noChangeAspect="1" noChangeArrowheads="1"/>
          </p:cNvPicPr>
          <p:nvPr/>
        </p:nvPicPr>
        <p:blipFill>
          <a:blip r:embed="rId5" cstate="print"/>
          <a:srcRect/>
          <a:stretch>
            <a:fillRect/>
          </a:stretch>
        </p:blipFill>
        <p:spPr bwMode="auto">
          <a:xfrm>
            <a:off x="914400" y="2209800"/>
            <a:ext cx="7366000" cy="132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1"/>
          <p:cNvSpPr>
            <a:spLocks noGrp="1"/>
          </p:cNvSpPr>
          <p:nvPr>
            <p:ph type="dt" sz="quarter" idx="10"/>
          </p:nvPr>
        </p:nvSpPr>
        <p:spPr>
          <a:noFill/>
        </p:spPr>
        <p:txBody>
          <a:bodyPr/>
          <a:lstStyle/>
          <a:p>
            <a:r>
              <a:rPr lang="en-US" smtClean="0"/>
              <a:t>Murach's PHP and MySQL, C7</a:t>
            </a:r>
          </a:p>
        </p:txBody>
      </p:sp>
      <p:sp>
        <p:nvSpPr>
          <p:cNvPr id="21507" name="Footer Placeholder 2"/>
          <p:cNvSpPr>
            <a:spLocks noGrp="1"/>
          </p:cNvSpPr>
          <p:nvPr>
            <p:ph type="ftr" sz="quarter" idx="11"/>
          </p:nvPr>
        </p:nvSpPr>
        <p:spPr>
          <a:noFill/>
        </p:spPr>
        <p:txBody>
          <a:bodyPr/>
          <a:lstStyle/>
          <a:p>
            <a:r>
              <a:rPr lang="en-US" smtClean="0"/>
              <a:t>© 2010, Mike Murach &amp; Associates, Inc.</a:t>
            </a:r>
          </a:p>
        </p:txBody>
      </p:sp>
      <p:sp>
        <p:nvSpPr>
          <p:cNvPr id="21508"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E935E886-7F56-47AB-8B46-81B74E3645B9}" type="slidenum">
              <a:rPr lang="en-US" sz="900" smtClean="0">
                <a:latin typeface="Arial Narrow" pitchFamily="34" charset="0"/>
              </a:rPr>
              <a:pPr algn="r"/>
              <a:t>19</a:t>
            </a:fld>
            <a:endParaRPr lang="en-US" sz="900" smtClean="0">
              <a:latin typeface="Arial Narrow" pitchFamily="34" charset="0"/>
            </a:endParaRPr>
          </a:p>
        </p:txBody>
      </p:sp>
      <p:graphicFrame>
        <p:nvGraphicFramePr>
          <p:cNvPr id="21509" name="Object 4"/>
          <p:cNvGraphicFramePr>
            <a:graphicFrameLocks noChangeAspect="1"/>
          </p:cNvGraphicFramePr>
          <p:nvPr/>
        </p:nvGraphicFramePr>
        <p:xfrm>
          <a:off x="914400" y="685800"/>
          <a:ext cx="7321550" cy="4078288"/>
        </p:xfrm>
        <a:graphic>
          <a:graphicData uri="http://schemas.openxmlformats.org/presentationml/2006/ole">
            <p:oleObj spid="_x0000_s21509" name="Document" r:id="rId4" imgW="7321366" imgH="4078325"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Murach's PHP and MySQL, C7</a:t>
            </a:r>
          </a:p>
        </p:txBody>
      </p:sp>
      <p:sp>
        <p:nvSpPr>
          <p:cNvPr id="4099" name="Footer Placeholder 2"/>
          <p:cNvSpPr>
            <a:spLocks noGrp="1"/>
          </p:cNvSpPr>
          <p:nvPr>
            <p:ph type="ftr" sz="quarter" idx="11"/>
          </p:nvPr>
        </p:nvSpPr>
        <p:spPr>
          <a:noFill/>
        </p:spPr>
        <p:txBody>
          <a:bodyPr/>
          <a:lstStyle/>
          <a:p>
            <a:r>
              <a:rPr lang="en-US" smtClean="0"/>
              <a:t>© 2010, Mike Murach &amp; Associates, Inc.</a:t>
            </a:r>
          </a:p>
        </p:txBody>
      </p:sp>
      <p:sp>
        <p:nvSpPr>
          <p:cNvPr id="4100"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05499FD3-5AB1-4F6D-9829-22C4EA96EDF6}" type="slidenum">
              <a:rPr lang="en-US" sz="900" smtClean="0">
                <a:latin typeface="Arial Narrow" pitchFamily="34" charset="0"/>
              </a:rPr>
              <a:pPr algn="r"/>
              <a:t>2</a:t>
            </a:fld>
            <a:endParaRPr lang="en-US" sz="900" smtClean="0">
              <a:latin typeface="Arial Narrow" pitchFamily="34" charset="0"/>
            </a:endParaRPr>
          </a:p>
        </p:txBody>
      </p:sp>
      <p:graphicFrame>
        <p:nvGraphicFramePr>
          <p:cNvPr id="4101" name="Object 4"/>
          <p:cNvGraphicFramePr>
            <a:graphicFrameLocks noChangeAspect="1"/>
          </p:cNvGraphicFramePr>
          <p:nvPr/>
        </p:nvGraphicFramePr>
        <p:xfrm>
          <a:off x="914400" y="685800"/>
          <a:ext cx="7321550" cy="3213100"/>
        </p:xfrm>
        <a:graphic>
          <a:graphicData uri="http://schemas.openxmlformats.org/presentationml/2006/ole">
            <p:oleObj spid="_x0000_s4101" name="Document" r:id="rId4" imgW="7321366" imgH="3212453" progId="Word.Document.8">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1"/>
          <p:cNvSpPr>
            <a:spLocks noGrp="1"/>
          </p:cNvSpPr>
          <p:nvPr>
            <p:ph type="dt" sz="quarter" idx="10"/>
          </p:nvPr>
        </p:nvSpPr>
        <p:spPr>
          <a:noFill/>
        </p:spPr>
        <p:txBody>
          <a:bodyPr/>
          <a:lstStyle/>
          <a:p>
            <a:r>
              <a:rPr lang="en-US" smtClean="0"/>
              <a:t>Murach's PHP and MySQL, C7</a:t>
            </a:r>
          </a:p>
        </p:txBody>
      </p:sp>
      <p:sp>
        <p:nvSpPr>
          <p:cNvPr id="22531" name="Footer Placeholder 2"/>
          <p:cNvSpPr>
            <a:spLocks noGrp="1"/>
          </p:cNvSpPr>
          <p:nvPr>
            <p:ph type="ftr" sz="quarter" idx="11"/>
          </p:nvPr>
        </p:nvSpPr>
        <p:spPr>
          <a:noFill/>
        </p:spPr>
        <p:txBody>
          <a:bodyPr/>
          <a:lstStyle/>
          <a:p>
            <a:r>
              <a:rPr lang="en-US" smtClean="0"/>
              <a:t>© 2010, Mike Murach &amp; Associates, Inc.</a:t>
            </a:r>
          </a:p>
        </p:txBody>
      </p:sp>
      <p:sp>
        <p:nvSpPr>
          <p:cNvPr id="22532"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FAE3CD96-F776-45FF-AA8B-B6499B5BDFDC}" type="slidenum">
              <a:rPr lang="en-US" sz="900" smtClean="0">
                <a:latin typeface="Arial Narrow" pitchFamily="34" charset="0"/>
              </a:rPr>
              <a:pPr algn="r"/>
              <a:t>20</a:t>
            </a:fld>
            <a:endParaRPr lang="en-US" sz="900" smtClean="0">
              <a:latin typeface="Arial Narrow" pitchFamily="34" charset="0"/>
            </a:endParaRPr>
          </a:p>
        </p:txBody>
      </p:sp>
      <p:graphicFrame>
        <p:nvGraphicFramePr>
          <p:cNvPr id="22533" name="Object 4"/>
          <p:cNvGraphicFramePr>
            <a:graphicFrameLocks noChangeAspect="1"/>
          </p:cNvGraphicFramePr>
          <p:nvPr/>
        </p:nvGraphicFramePr>
        <p:xfrm>
          <a:off x="914400" y="685800"/>
          <a:ext cx="7350125" cy="4129088"/>
        </p:xfrm>
        <a:graphic>
          <a:graphicData uri="http://schemas.openxmlformats.org/presentationml/2006/ole">
            <p:oleObj spid="_x0000_s22533" name="Document" r:id="rId4" imgW="7365686" imgH="4146141" progId="Word.Document.8">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p:spPr>
        <p:txBody>
          <a:bodyPr/>
          <a:lstStyle/>
          <a:p>
            <a:r>
              <a:rPr lang="en-US" smtClean="0"/>
              <a:t>Murach's PHP and MySQL, C7</a:t>
            </a:r>
          </a:p>
        </p:txBody>
      </p:sp>
      <p:sp>
        <p:nvSpPr>
          <p:cNvPr id="23555" name="Footer Placeholder 2"/>
          <p:cNvSpPr>
            <a:spLocks noGrp="1"/>
          </p:cNvSpPr>
          <p:nvPr>
            <p:ph type="ftr" sz="quarter" idx="11"/>
          </p:nvPr>
        </p:nvSpPr>
        <p:spPr>
          <a:noFill/>
        </p:spPr>
        <p:txBody>
          <a:bodyPr/>
          <a:lstStyle/>
          <a:p>
            <a:r>
              <a:rPr lang="en-US" smtClean="0"/>
              <a:t>© 2010, Mike Murach &amp; Associates, Inc.</a:t>
            </a:r>
          </a:p>
        </p:txBody>
      </p:sp>
      <p:sp>
        <p:nvSpPr>
          <p:cNvPr id="23556"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6F01D63E-6F70-451E-A829-F9FF284F6F89}" type="slidenum">
              <a:rPr lang="en-US" sz="900" smtClean="0">
                <a:latin typeface="Arial Narrow" pitchFamily="34" charset="0"/>
              </a:rPr>
              <a:pPr algn="r"/>
              <a:t>21</a:t>
            </a:fld>
            <a:endParaRPr lang="en-US" sz="900" smtClean="0">
              <a:latin typeface="Arial Narrow" pitchFamily="34" charset="0"/>
            </a:endParaRPr>
          </a:p>
        </p:txBody>
      </p:sp>
      <p:graphicFrame>
        <p:nvGraphicFramePr>
          <p:cNvPr id="23557" name="Object 4"/>
          <p:cNvGraphicFramePr>
            <a:graphicFrameLocks noChangeAspect="1"/>
          </p:cNvGraphicFramePr>
          <p:nvPr/>
        </p:nvGraphicFramePr>
        <p:xfrm>
          <a:off x="914400" y="685800"/>
          <a:ext cx="7321550" cy="1231900"/>
        </p:xfrm>
        <a:graphic>
          <a:graphicData uri="http://schemas.openxmlformats.org/presentationml/2006/ole">
            <p:oleObj spid="_x0000_s23557" name="Document" r:id="rId4" imgW="7321366" imgH="1232548" progId="Word.Document.8">
              <p:embed/>
            </p:oleObj>
          </a:graphicData>
        </a:graphic>
      </p:graphicFrame>
      <p:pic>
        <p:nvPicPr>
          <p:cNvPr id="23558" name="Picture 5" descr="7-08a"/>
          <p:cNvPicPr>
            <a:picLocks noChangeAspect="1" noChangeArrowheads="1"/>
          </p:cNvPicPr>
          <p:nvPr/>
        </p:nvPicPr>
        <p:blipFill>
          <a:blip r:embed="rId5" cstate="print"/>
          <a:srcRect/>
          <a:stretch>
            <a:fillRect/>
          </a:stretch>
        </p:blipFill>
        <p:spPr bwMode="auto">
          <a:xfrm>
            <a:off x="914400" y="1981200"/>
            <a:ext cx="6731000" cy="142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1"/>
          <p:cNvSpPr>
            <a:spLocks noGrp="1"/>
          </p:cNvSpPr>
          <p:nvPr>
            <p:ph type="dt" sz="quarter" idx="10"/>
          </p:nvPr>
        </p:nvSpPr>
        <p:spPr>
          <a:noFill/>
        </p:spPr>
        <p:txBody>
          <a:bodyPr/>
          <a:lstStyle/>
          <a:p>
            <a:r>
              <a:rPr lang="en-US" smtClean="0"/>
              <a:t>Murach's PHP and MySQL, C7</a:t>
            </a:r>
          </a:p>
        </p:txBody>
      </p:sp>
      <p:sp>
        <p:nvSpPr>
          <p:cNvPr id="24579" name="Footer Placeholder 2"/>
          <p:cNvSpPr>
            <a:spLocks noGrp="1"/>
          </p:cNvSpPr>
          <p:nvPr>
            <p:ph type="ftr" sz="quarter" idx="11"/>
          </p:nvPr>
        </p:nvSpPr>
        <p:spPr>
          <a:noFill/>
        </p:spPr>
        <p:txBody>
          <a:bodyPr/>
          <a:lstStyle/>
          <a:p>
            <a:r>
              <a:rPr lang="en-US" smtClean="0"/>
              <a:t>© 2010, Mike Murach &amp; Associates, Inc.</a:t>
            </a:r>
          </a:p>
        </p:txBody>
      </p:sp>
      <p:sp>
        <p:nvSpPr>
          <p:cNvPr id="24580"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D7ACE5D1-0D9A-4625-B5AD-1DC08F790913}" type="slidenum">
              <a:rPr lang="en-US" sz="900" smtClean="0">
                <a:latin typeface="Arial Narrow" pitchFamily="34" charset="0"/>
              </a:rPr>
              <a:pPr algn="r"/>
              <a:t>22</a:t>
            </a:fld>
            <a:endParaRPr lang="en-US" sz="900" smtClean="0">
              <a:latin typeface="Arial Narrow" pitchFamily="34" charset="0"/>
            </a:endParaRPr>
          </a:p>
        </p:txBody>
      </p:sp>
      <p:graphicFrame>
        <p:nvGraphicFramePr>
          <p:cNvPr id="24581" name="Object 4"/>
          <p:cNvGraphicFramePr>
            <a:graphicFrameLocks noChangeAspect="1"/>
          </p:cNvGraphicFramePr>
          <p:nvPr/>
        </p:nvGraphicFramePr>
        <p:xfrm>
          <a:off x="914400" y="685800"/>
          <a:ext cx="7321550" cy="2381250"/>
        </p:xfrm>
        <a:graphic>
          <a:graphicData uri="http://schemas.openxmlformats.org/presentationml/2006/ole">
            <p:oleObj spid="_x0000_s24581" name="Document" r:id="rId4" imgW="7321366" imgH="2380699" progId="Word.Document.8">
              <p:embed/>
            </p:oleObj>
          </a:graphicData>
        </a:graphic>
      </p:graphicFrame>
      <p:pic>
        <p:nvPicPr>
          <p:cNvPr id="24582" name="Picture 5" descr="7-08b"/>
          <p:cNvPicPr>
            <a:picLocks noChangeAspect="1" noChangeArrowheads="1"/>
          </p:cNvPicPr>
          <p:nvPr/>
        </p:nvPicPr>
        <p:blipFill>
          <a:blip r:embed="rId5" cstate="print"/>
          <a:srcRect/>
          <a:stretch>
            <a:fillRect/>
          </a:stretch>
        </p:blipFill>
        <p:spPr bwMode="auto">
          <a:xfrm>
            <a:off x="914400" y="3124200"/>
            <a:ext cx="6731000" cy="73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1"/>
          <p:cNvSpPr>
            <a:spLocks noGrp="1"/>
          </p:cNvSpPr>
          <p:nvPr>
            <p:ph type="dt" sz="quarter" idx="10"/>
          </p:nvPr>
        </p:nvSpPr>
        <p:spPr>
          <a:noFill/>
        </p:spPr>
        <p:txBody>
          <a:bodyPr/>
          <a:lstStyle/>
          <a:p>
            <a:r>
              <a:rPr lang="en-US" smtClean="0"/>
              <a:t>Murach's PHP and MySQL, C7</a:t>
            </a:r>
          </a:p>
        </p:txBody>
      </p:sp>
      <p:sp>
        <p:nvSpPr>
          <p:cNvPr id="25603" name="Footer Placeholder 2"/>
          <p:cNvSpPr>
            <a:spLocks noGrp="1"/>
          </p:cNvSpPr>
          <p:nvPr>
            <p:ph type="ftr" sz="quarter" idx="11"/>
          </p:nvPr>
        </p:nvSpPr>
        <p:spPr>
          <a:noFill/>
        </p:spPr>
        <p:txBody>
          <a:bodyPr/>
          <a:lstStyle/>
          <a:p>
            <a:r>
              <a:rPr lang="en-US" smtClean="0"/>
              <a:t>© 2010, Mike Murach &amp; Associates, Inc.</a:t>
            </a:r>
          </a:p>
        </p:txBody>
      </p:sp>
      <p:sp>
        <p:nvSpPr>
          <p:cNvPr id="25604"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96A86463-9F77-4C00-ABCC-CB5E0E7BE25D}" type="slidenum">
              <a:rPr lang="en-US" sz="900" smtClean="0">
                <a:latin typeface="Arial Narrow" pitchFamily="34" charset="0"/>
              </a:rPr>
              <a:pPr algn="r"/>
              <a:t>23</a:t>
            </a:fld>
            <a:endParaRPr lang="en-US" sz="900" smtClean="0">
              <a:latin typeface="Arial Narrow" pitchFamily="34" charset="0"/>
            </a:endParaRPr>
          </a:p>
        </p:txBody>
      </p:sp>
      <p:graphicFrame>
        <p:nvGraphicFramePr>
          <p:cNvPr id="25605" name="Object 4"/>
          <p:cNvGraphicFramePr>
            <a:graphicFrameLocks noChangeAspect="1"/>
          </p:cNvGraphicFramePr>
          <p:nvPr/>
        </p:nvGraphicFramePr>
        <p:xfrm>
          <a:off x="914400" y="685800"/>
          <a:ext cx="7321550" cy="655638"/>
        </p:xfrm>
        <a:graphic>
          <a:graphicData uri="http://schemas.openxmlformats.org/presentationml/2006/ole">
            <p:oleObj spid="_x0000_s25605" name="Document" r:id="rId4" imgW="7321366" imgH="655060" progId="Word.Document.8">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1"/>
          <p:cNvSpPr>
            <a:spLocks noGrp="1"/>
          </p:cNvSpPr>
          <p:nvPr>
            <p:ph type="dt" sz="quarter" idx="10"/>
          </p:nvPr>
        </p:nvSpPr>
        <p:spPr>
          <a:noFill/>
        </p:spPr>
        <p:txBody>
          <a:bodyPr/>
          <a:lstStyle/>
          <a:p>
            <a:r>
              <a:rPr lang="en-US" smtClean="0"/>
              <a:t>Murach's PHP and MySQL, C7</a:t>
            </a:r>
          </a:p>
        </p:txBody>
      </p:sp>
      <p:sp>
        <p:nvSpPr>
          <p:cNvPr id="26627" name="Footer Placeholder 2"/>
          <p:cNvSpPr>
            <a:spLocks noGrp="1"/>
          </p:cNvSpPr>
          <p:nvPr>
            <p:ph type="ftr" sz="quarter" idx="11"/>
          </p:nvPr>
        </p:nvSpPr>
        <p:spPr>
          <a:noFill/>
        </p:spPr>
        <p:txBody>
          <a:bodyPr/>
          <a:lstStyle/>
          <a:p>
            <a:r>
              <a:rPr lang="en-US" smtClean="0"/>
              <a:t>© 2010, Mike Murach &amp; Associates, Inc.</a:t>
            </a:r>
          </a:p>
        </p:txBody>
      </p:sp>
      <p:sp>
        <p:nvSpPr>
          <p:cNvPr id="26628"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4EDB32C0-BCD8-47A2-91CC-E35181CC86C1}" type="slidenum">
              <a:rPr lang="en-US" sz="900" smtClean="0">
                <a:latin typeface="Arial Narrow" pitchFamily="34" charset="0"/>
              </a:rPr>
              <a:pPr algn="r"/>
              <a:t>24</a:t>
            </a:fld>
            <a:endParaRPr lang="en-US" sz="900" smtClean="0">
              <a:latin typeface="Arial Narrow" pitchFamily="34" charset="0"/>
            </a:endParaRPr>
          </a:p>
        </p:txBody>
      </p:sp>
      <p:graphicFrame>
        <p:nvGraphicFramePr>
          <p:cNvPr id="26629" name="Object 4"/>
          <p:cNvGraphicFramePr>
            <a:graphicFrameLocks noChangeAspect="1"/>
          </p:cNvGraphicFramePr>
          <p:nvPr/>
        </p:nvGraphicFramePr>
        <p:xfrm>
          <a:off x="914400" y="685800"/>
          <a:ext cx="7321550" cy="425450"/>
        </p:xfrm>
        <a:graphic>
          <a:graphicData uri="http://schemas.openxmlformats.org/presentationml/2006/ole">
            <p:oleObj spid="_x0000_s26629" name="Document" r:id="rId4" imgW="7321366" imgH="425215" progId="Word.Document.8">
              <p:embed/>
            </p:oleObj>
          </a:graphicData>
        </a:graphic>
      </p:graphicFrame>
      <p:pic>
        <p:nvPicPr>
          <p:cNvPr id="26630" name="Picture 5" descr="7-09a"/>
          <p:cNvPicPr>
            <a:picLocks noChangeAspect="1" noChangeArrowheads="1"/>
          </p:cNvPicPr>
          <p:nvPr/>
        </p:nvPicPr>
        <p:blipFill>
          <a:blip r:embed="rId5" cstate="print"/>
          <a:srcRect/>
          <a:stretch>
            <a:fillRect/>
          </a:stretch>
        </p:blipFill>
        <p:spPr bwMode="auto">
          <a:xfrm>
            <a:off x="914400" y="1143000"/>
            <a:ext cx="6400800" cy="1333500"/>
          </a:xfrm>
          <a:prstGeom prst="rect">
            <a:avLst/>
          </a:prstGeom>
          <a:noFill/>
          <a:ln w="9525">
            <a:noFill/>
            <a:miter lim="800000"/>
            <a:headEnd/>
            <a:tailEnd/>
          </a:ln>
        </p:spPr>
      </p:pic>
      <p:graphicFrame>
        <p:nvGraphicFramePr>
          <p:cNvPr id="26631" name="Object 6"/>
          <p:cNvGraphicFramePr>
            <a:graphicFrameLocks noChangeAspect="1"/>
          </p:cNvGraphicFramePr>
          <p:nvPr/>
        </p:nvGraphicFramePr>
        <p:xfrm>
          <a:off x="914400" y="2514600"/>
          <a:ext cx="7321550" cy="2652713"/>
        </p:xfrm>
        <a:graphic>
          <a:graphicData uri="http://schemas.openxmlformats.org/presentationml/2006/ole">
            <p:oleObj spid="_x0000_s26631" name="Document" r:id="rId6" imgW="7321366" imgH="2652922" progId="Word.Document.8">
              <p:embed/>
            </p:oleObj>
          </a:graphicData>
        </a:graphic>
      </p:graphicFrame>
      <p:pic>
        <p:nvPicPr>
          <p:cNvPr id="26632" name="Picture 7" descr="7-09b"/>
          <p:cNvPicPr>
            <a:picLocks noChangeAspect="1" noChangeArrowheads="1"/>
          </p:cNvPicPr>
          <p:nvPr/>
        </p:nvPicPr>
        <p:blipFill>
          <a:blip r:embed="rId7" cstate="print"/>
          <a:srcRect/>
          <a:stretch>
            <a:fillRect/>
          </a:stretch>
        </p:blipFill>
        <p:spPr bwMode="auto">
          <a:xfrm>
            <a:off x="914400" y="5181600"/>
            <a:ext cx="6591300" cy="81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1"/>
          <p:cNvSpPr>
            <a:spLocks noGrp="1"/>
          </p:cNvSpPr>
          <p:nvPr>
            <p:ph type="dt" sz="quarter" idx="10"/>
          </p:nvPr>
        </p:nvSpPr>
        <p:spPr>
          <a:noFill/>
        </p:spPr>
        <p:txBody>
          <a:bodyPr/>
          <a:lstStyle/>
          <a:p>
            <a:r>
              <a:rPr lang="en-US" smtClean="0"/>
              <a:t>Murach's PHP and MySQL, C7</a:t>
            </a:r>
          </a:p>
        </p:txBody>
      </p:sp>
      <p:sp>
        <p:nvSpPr>
          <p:cNvPr id="27651" name="Footer Placeholder 2"/>
          <p:cNvSpPr>
            <a:spLocks noGrp="1"/>
          </p:cNvSpPr>
          <p:nvPr>
            <p:ph type="ftr" sz="quarter" idx="11"/>
          </p:nvPr>
        </p:nvSpPr>
        <p:spPr>
          <a:noFill/>
        </p:spPr>
        <p:txBody>
          <a:bodyPr/>
          <a:lstStyle/>
          <a:p>
            <a:r>
              <a:rPr lang="en-US" smtClean="0"/>
              <a:t>© 2010, Mike Murach &amp; Associates, Inc.</a:t>
            </a:r>
          </a:p>
        </p:txBody>
      </p:sp>
      <p:sp>
        <p:nvSpPr>
          <p:cNvPr id="27652"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737E1A34-A2BE-4B29-ABA6-5CF41F819A42}" type="slidenum">
              <a:rPr lang="en-US" sz="900" smtClean="0">
                <a:latin typeface="Arial Narrow" pitchFamily="34" charset="0"/>
              </a:rPr>
              <a:pPr algn="r"/>
              <a:t>25</a:t>
            </a:fld>
            <a:endParaRPr lang="en-US" sz="900" smtClean="0">
              <a:latin typeface="Arial Narrow" pitchFamily="34" charset="0"/>
            </a:endParaRPr>
          </a:p>
        </p:txBody>
      </p:sp>
      <p:graphicFrame>
        <p:nvGraphicFramePr>
          <p:cNvPr id="27653" name="Object 4"/>
          <p:cNvGraphicFramePr>
            <a:graphicFrameLocks noChangeAspect="1"/>
          </p:cNvGraphicFramePr>
          <p:nvPr/>
        </p:nvGraphicFramePr>
        <p:xfrm>
          <a:off x="914400" y="685800"/>
          <a:ext cx="7321550" cy="2919413"/>
        </p:xfrm>
        <a:graphic>
          <a:graphicData uri="http://schemas.openxmlformats.org/presentationml/2006/ole">
            <p:oleObj spid="_x0000_s27653" name="Document" r:id="rId4" imgW="7321366" imgH="2919400" progId="Word.Document.8">
              <p:embed/>
            </p:oleObj>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1"/>
          <p:cNvSpPr>
            <a:spLocks noGrp="1"/>
          </p:cNvSpPr>
          <p:nvPr>
            <p:ph type="dt" sz="quarter" idx="10"/>
          </p:nvPr>
        </p:nvSpPr>
        <p:spPr>
          <a:noFill/>
        </p:spPr>
        <p:txBody>
          <a:bodyPr/>
          <a:lstStyle/>
          <a:p>
            <a:r>
              <a:rPr lang="en-US" smtClean="0"/>
              <a:t>Murach's PHP and MySQL, C7</a:t>
            </a:r>
          </a:p>
        </p:txBody>
      </p:sp>
      <p:sp>
        <p:nvSpPr>
          <p:cNvPr id="28675" name="Footer Placeholder 2"/>
          <p:cNvSpPr>
            <a:spLocks noGrp="1"/>
          </p:cNvSpPr>
          <p:nvPr>
            <p:ph type="ftr" sz="quarter" idx="11"/>
          </p:nvPr>
        </p:nvSpPr>
        <p:spPr>
          <a:noFill/>
        </p:spPr>
        <p:txBody>
          <a:bodyPr/>
          <a:lstStyle/>
          <a:p>
            <a:r>
              <a:rPr lang="en-US" smtClean="0"/>
              <a:t>© 2010, Mike Murach &amp; Associates, Inc.</a:t>
            </a:r>
          </a:p>
        </p:txBody>
      </p:sp>
      <p:sp>
        <p:nvSpPr>
          <p:cNvPr id="28676"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A1E7289D-661C-4158-9572-D2554229C95F}" type="slidenum">
              <a:rPr lang="en-US" sz="900" smtClean="0">
                <a:latin typeface="Arial Narrow" pitchFamily="34" charset="0"/>
              </a:rPr>
              <a:pPr algn="r"/>
              <a:t>26</a:t>
            </a:fld>
            <a:endParaRPr lang="en-US" sz="900" smtClean="0">
              <a:latin typeface="Arial Narrow" pitchFamily="34" charset="0"/>
            </a:endParaRPr>
          </a:p>
        </p:txBody>
      </p:sp>
      <p:graphicFrame>
        <p:nvGraphicFramePr>
          <p:cNvPr id="28677" name="Object 4"/>
          <p:cNvGraphicFramePr>
            <a:graphicFrameLocks noChangeAspect="1"/>
          </p:cNvGraphicFramePr>
          <p:nvPr/>
        </p:nvGraphicFramePr>
        <p:xfrm>
          <a:off x="914400" y="685800"/>
          <a:ext cx="7321550" cy="3898900"/>
        </p:xfrm>
        <a:graphic>
          <a:graphicData uri="http://schemas.openxmlformats.org/presentationml/2006/ole">
            <p:oleObj spid="_x0000_s28677" name="Document" r:id="rId4" imgW="7321366" imgH="3898399" progId="Word.Document.8">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1"/>
          <p:cNvSpPr>
            <a:spLocks noGrp="1"/>
          </p:cNvSpPr>
          <p:nvPr>
            <p:ph type="dt" sz="quarter" idx="10"/>
          </p:nvPr>
        </p:nvSpPr>
        <p:spPr>
          <a:noFill/>
        </p:spPr>
        <p:txBody>
          <a:bodyPr/>
          <a:lstStyle/>
          <a:p>
            <a:r>
              <a:rPr lang="en-US" smtClean="0"/>
              <a:t>Murach's PHP and MySQL, C7</a:t>
            </a:r>
          </a:p>
        </p:txBody>
      </p:sp>
      <p:sp>
        <p:nvSpPr>
          <p:cNvPr id="29699" name="Footer Placeholder 2"/>
          <p:cNvSpPr>
            <a:spLocks noGrp="1"/>
          </p:cNvSpPr>
          <p:nvPr>
            <p:ph type="ftr" sz="quarter" idx="11"/>
          </p:nvPr>
        </p:nvSpPr>
        <p:spPr>
          <a:noFill/>
        </p:spPr>
        <p:txBody>
          <a:bodyPr/>
          <a:lstStyle/>
          <a:p>
            <a:r>
              <a:rPr lang="en-US" smtClean="0"/>
              <a:t>© 2010, Mike Murach &amp; Associates, Inc.</a:t>
            </a:r>
          </a:p>
        </p:txBody>
      </p:sp>
      <p:sp>
        <p:nvSpPr>
          <p:cNvPr id="29700" name="Slide Number Placeholder 3"/>
          <p:cNvSpPr>
            <a:spLocks noGrp="1"/>
          </p:cNvSpPr>
          <p:nvPr>
            <p:ph type="sldNum" sz="quarter" idx="12"/>
          </p:nvPr>
        </p:nvSpPr>
        <p:spPr>
          <a:noFill/>
        </p:spPr>
        <p:txBody>
          <a:bodyPr/>
          <a:lstStyle/>
          <a:p>
            <a:endParaRPr lang="en-US" smtClean="0"/>
          </a:p>
          <a:p>
            <a:r>
              <a:rPr lang="en-US" smtClean="0"/>
              <a:t>Slide </a:t>
            </a:r>
            <a:fld id="{7F819A80-E11D-4BFC-8E2E-792ED5BA61DF}" type="slidenum">
              <a:rPr lang="en-US" smtClean="0"/>
              <a:pPr/>
              <a:t>27</a:t>
            </a:fld>
            <a:endParaRPr lang="en-US" smtClean="0"/>
          </a:p>
        </p:txBody>
      </p:sp>
      <p:sp>
        <p:nvSpPr>
          <p:cNvPr id="29701" name="TextBox 4"/>
          <p:cNvSpPr txBox="1">
            <a:spLocks noChangeArrowheads="1"/>
          </p:cNvSpPr>
          <p:nvPr/>
        </p:nvSpPr>
        <p:spPr bwMode="auto">
          <a:xfrm>
            <a:off x="990600" y="762000"/>
            <a:ext cx="6565900" cy="5078413"/>
          </a:xfrm>
          <a:prstGeom prst="rect">
            <a:avLst/>
          </a:prstGeom>
          <a:noFill/>
          <a:ln w="9525">
            <a:noFill/>
            <a:miter lim="800000"/>
            <a:headEnd/>
            <a:tailEnd/>
          </a:ln>
        </p:spPr>
        <p:txBody>
          <a:bodyPr wrap="none">
            <a:spAutoFit/>
          </a:bodyPr>
          <a:lstStyle/>
          <a:p>
            <a:r>
              <a:rPr lang="en-US" sz="3600"/>
              <a:t>Echo or Print?</a:t>
            </a:r>
          </a:p>
          <a:p>
            <a:pPr>
              <a:buFont typeface="Arial" charset="0"/>
              <a:buChar char="•"/>
            </a:pPr>
            <a:r>
              <a:rPr lang="en-US"/>
              <a:t>Echo</a:t>
            </a:r>
          </a:p>
          <a:p>
            <a:pPr lvl="1">
              <a:buFont typeface="Arial" charset="0"/>
              <a:buChar char="•"/>
            </a:pPr>
            <a:r>
              <a:rPr lang="en-US"/>
              <a:t>Can use with or without ()</a:t>
            </a:r>
          </a:p>
          <a:p>
            <a:pPr lvl="1">
              <a:buFont typeface="Arial" charset="0"/>
              <a:buChar char="•"/>
            </a:pPr>
            <a:r>
              <a:rPr lang="en-US"/>
              <a:t>Can have multiple parameters</a:t>
            </a:r>
          </a:p>
          <a:p>
            <a:pPr lvl="2">
              <a:buFont typeface="Arial" charset="0"/>
              <a:buChar char="•"/>
            </a:pPr>
            <a:r>
              <a:rPr lang="en-US"/>
              <a:t>Separated by ,</a:t>
            </a:r>
          </a:p>
          <a:p>
            <a:pPr lvl="2">
              <a:buFont typeface="Arial" charset="0"/>
              <a:buChar char="•"/>
            </a:pPr>
            <a:r>
              <a:rPr lang="en-US"/>
              <a:t>Can't use () then</a:t>
            </a:r>
          </a:p>
          <a:p>
            <a:pPr lvl="1">
              <a:buFont typeface="Arial" charset="0"/>
              <a:buChar char="•"/>
            </a:pPr>
            <a:r>
              <a:rPr lang="en-US"/>
              <a:t>In theory is faster than print</a:t>
            </a:r>
          </a:p>
          <a:p>
            <a:pPr>
              <a:buFont typeface="Arial" charset="0"/>
              <a:buChar char="•"/>
            </a:pPr>
            <a:r>
              <a:rPr lang="en-US"/>
              <a:t>Print</a:t>
            </a:r>
          </a:p>
          <a:p>
            <a:pPr lvl="1">
              <a:buFont typeface="Arial" charset="0"/>
              <a:buChar char="•"/>
            </a:pPr>
            <a:r>
              <a:rPr lang="en-US"/>
              <a:t>Can use with or without ()</a:t>
            </a:r>
          </a:p>
          <a:p>
            <a:pPr lvl="1">
              <a:buFont typeface="Arial" charset="0"/>
              <a:buChar char="•"/>
            </a:pPr>
            <a:r>
              <a:rPr lang="en-US"/>
              <a:t>Must concatinate multiple parameters</a:t>
            </a:r>
          </a:p>
          <a:p>
            <a:pPr lvl="1">
              <a:buFont typeface="Arial" charset="0"/>
              <a:buChar char="•"/>
            </a:pPr>
            <a:r>
              <a:rPr lang="en-US"/>
              <a:t>Returns a 1</a:t>
            </a:r>
          </a:p>
          <a:p>
            <a:pPr lvl="1">
              <a:buFont typeface="Arial" charset="0"/>
              <a:buChar char="•"/>
            </a:pPr>
            <a:r>
              <a:rPr lang="en-US"/>
              <a:t>Can be used in logic that expects a return value</a:t>
            </a:r>
          </a:p>
          <a:p>
            <a:pPr lvl="2">
              <a:buFont typeface="Arial" charset="0"/>
              <a:buChar char="•"/>
            </a:pPr>
            <a:r>
              <a:rPr lang="en-US"/>
              <a:t>e.g. as part of an expression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Murach's PHP and MySQL, C7</a:t>
            </a:r>
          </a:p>
        </p:txBody>
      </p:sp>
      <p:sp>
        <p:nvSpPr>
          <p:cNvPr id="5123" name="Footer Placeholder 2"/>
          <p:cNvSpPr>
            <a:spLocks noGrp="1"/>
          </p:cNvSpPr>
          <p:nvPr>
            <p:ph type="ftr" sz="quarter" idx="11"/>
          </p:nvPr>
        </p:nvSpPr>
        <p:spPr>
          <a:noFill/>
        </p:spPr>
        <p:txBody>
          <a:bodyPr/>
          <a:lstStyle/>
          <a:p>
            <a:r>
              <a:rPr lang="en-US" smtClean="0"/>
              <a:t>© 2010, Mike Murach &amp; Associates, Inc.</a:t>
            </a:r>
          </a:p>
        </p:txBody>
      </p:sp>
      <p:sp>
        <p:nvSpPr>
          <p:cNvPr id="5124"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0A4EF6FF-4248-4B3D-81D1-174652C78F18}" type="slidenum">
              <a:rPr lang="en-US" sz="900" smtClean="0">
                <a:latin typeface="Arial Narrow" pitchFamily="34" charset="0"/>
              </a:rPr>
              <a:pPr algn="r"/>
              <a:t>3</a:t>
            </a:fld>
            <a:endParaRPr lang="en-US" sz="900" smtClean="0">
              <a:latin typeface="Arial Narrow" pitchFamily="34" charset="0"/>
            </a:endParaRPr>
          </a:p>
        </p:txBody>
      </p:sp>
      <p:graphicFrame>
        <p:nvGraphicFramePr>
          <p:cNvPr id="5125" name="Object 4"/>
          <p:cNvGraphicFramePr>
            <a:graphicFrameLocks noChangeAspect="1"/>
          </p:cNvGraphicFramePr>
          <p:nvPr/>
        </p:nvGraphicFramePr>
        <p:xfrm>
          <a:off x="914400" y="685800"/>
          <a:ext cx="7321550" cy="2554288"/>
        </p:xfrm>
        <a:graphic>
          <a:graphicData uri="http://schemas.openxmlformats.org/presentationml/2006/ole">
            <p:oleObj spid="_x0000_s5125" name="Document" r:id="rId4" imgW="7321366" imgH="2553801"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Murach's PHP and MySQL, C7</a:t>
            </a:r>
          </a:p>
        </p:txBody>
      </p:sp>
      <p:sp>
        <p:nvSpPr>
          <p:cNvPr id="6147" name="Footer Placeholder 2"/>
          <p:cNvSpPr>
            <a:spLocks noGrp="1"/>
          </p:cNvSpPr>
          <p:nvPr>
            <p:ph type="ftr" sz="quarter" idx="11"/>
          </p:nvPr>
        </p:nvSpPr>
        <p:spPr>
          <a:noFill/>
        </p:spPr>
        <p:txBody>
          <a:bodyPr/>
          <a:lstStyle/>
          <a:p>
            <a:r>
              <a:rPr lang="en-US" smtClean="0"/>
              <a:t>© 2010, Mike Murach &amp; Associates, Inc.</a:t>
            </a:r>
          </a:p>
        </p:txBody>
      </p:sp>
      <p:sp>
        <p:nvSpPr>
          <p:cNvPr id="6148"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76B7FD43-7B59-4E14-B3A6-D4477012535F}" type="slidenum">
              <a:rPr lang="en-US" sz="900" smtClean="0">
                <a:latin typeface="Arial Narrow" pitchFamily="34" charset="0"/>
              </a:rPr>
              <a:pPr algn="r"/>
              <a:t>4</a:t>
            </a:fld>
            <a:endParaRPr lang="en-US" sz="900" smtClean="0">
              <a:latin typeface="Arial Narrow" pitchFamily="34" charset="0"/>
            </a:endParaRPr>
          </a:p>
        </p:txBody>
      </p:sp>
      <p:graphicFrame>
        <p:nvGraphicFramePr>
          <p:cNvPr id="6149" name="Object 4"/>
          <p:cNvGraphicFramePr>
            <a:graphicFrameLocks noChangeAspect="1"/>
          </p:cNvGraphicFramePr>
          <p:nvPr/>
        </p:nvGraphicFramePr>
        <p:xfrm>
          <a:off x="914400" y="682625"/>
          <a:ext cx="7262813" cy="2049463"/>
        </p:xfrm>
        <a:graphic>
          <a:graphicData uri="http://schemas.openxmlformats.org/presentationml/2006/ole">
            <p:oleObj spid="_x0000_s6149" name="Document" r:id="rId4" imgW="7313400" imgH="2069283" progId="Word.Document.8">
              <p:embed/>
            </p:oleObj>
          </a:graphicData>
        </a:graphic>
      </p:graphicFrame>
      <p:pic>
        <p:nvPicPr>
          <p:cNvPr id="6150" name="Picture 5" descr="7-01"/>
          <p:cNvPicPr>
            <a:picLocks noChangeAspect="1" noChangeArrowheads="1"/>
          </p:cNvPicPr>
          <p:nvPr/>
        </p:nvPicPr>
        <p:blipFill>
          <a:blip r:embed="rId5" cstate="print"/>
          <a:srcRect/>
          <a:stretch>
            <a:fillRect/>
          </a:stretch>
        </p:blipFill>
        <p:spPr bwMode="auto">
          <a:xfrm>
            <a:off x="914400" y="2819400"/>
            <a:ext cx="4533900" cy="1181100"/>
          </a:xfrm>
          <a:prstGeom prst="rect">
            <a:avLst/>
          </a:prstGeom>
          <a:noFill/>
          <a:ln w="9525">
            <a:noFill/>
            <a:miter lim="800000"/>
            <a:headEnd/>
            <a:tailEnd/>
          </a:ln>
        </p:spPr>
      </p:pic>
      <p:sp>
        <p:nvSpPr>
          <p:cNvPr id="6151" name="TextBox 6"/>
          <p:cNvSpPr txBox="1">
            <a:spLocks noChangeArrowheads="1"/>
          </p:cNvSpPr>
          <p:nvPr/>
        </p:nvSpPr>
        <p:spPr bwMode="auto">
          <a:xfrm>
            <a:off x="990600" y="4648200"/>
            <a:ext cx="7467600" cy="1570038"/>
          </a:xfrm>
          <a:prstGeom prst="rect">
            <a:avLst/>
          </a:prstGeom>
          <a:noFill/>
          <a:ln w="9525">
            <a:noFill/>
            <a:miter lim="800000"/>
            <a:headEnd/>
            <a:tailEnd/>
          </a:ln>
        </p:spPr>
        <p:txBody>
          <a:bodyPr>
            <a:spAutoFit/>
          </a:bodyPr>
          <a:lstStyle/>
          <a:p>
            <a:r>
              <a:rPr lang="en-US" b="1">
                <a:solidFill>
                  <a:srgbClr val="FF0000"/>
                </a:solidFill>
                <a:latin typeface="Comic Sans MS" pitchFamily="66" charset="0"/>
              </a:rPr>
              <a:t>ajk note: </a:t>
            </a:r>
            <a:r>
              <a:rPr lang="en-US">
                <a:latin typeface="Comic Sans MS" pitchFamily="66" charset="0"/>
              </a:rPr>
              <a:t>The hidden values do not show in the browser display, but are still viewable by doing a view source.  They are also viewable in the HTTP transmission.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Murach's PHP and MySQL, C7</a:t>
            </a:r>
          </a:p>
        </p:txBody>
      </p:sp>
      <p:sp>
        <p:nvSpPr>
          <p:cNvPr id="7171" name="Footer Placeholder 2"/>
          <p:cNvSpPr>
            <a:spLocks noGrp="1"/>
          </p:cNvSpPr>
          <p:nvPr>
            <p:ph type="ftr" sz="quarter" idx="11"/>
          </p:nvPr>
        </p:nvSpPr>
        <p:spPr>
          <a:noFill/>
        </p:spPr>
        <p:txBody>
          <a:bodyPr/>
          <a:lstStyle/>
          <a:p>
            <a:r>
              <a:rPr lang="en-US" smtClean="0"/>
              <a:t>© 2010, Mike Murach &amp; Associates, Inc.</a:t>
            </a:r>
          </a:p>
        </p:txBody>
      </p:sp>
      <p:sp>
        <p:nvSpPr>
          <p:cNvPr id="7172"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D378AA78-C0A6-4057-BE14-6E5C8B5498C4}" type="slidenum">
              <a:rPr lang="en-US" sz="900" smtClean="0">
                <a:latin typeface="Arial Narrow" pitchFamily="34" charset="0"/>
              </a:rPr>
              <a:pPr algn="r"/>
              <a:t>5</a:t>
            </a:fld>
            <a:endParaRPr lang="en-US" sz="900" smtClean="0">
              <a:latin typeface="Arial Narrow" pitchFamily="34" charset="0"/>
            </a:endParaRPr>
          </a:p>
        </p:txBody>
      </p:sp>
      <p:graphicFrame>
        <p:nvGraphicFramePr>
          <p:cNvPr id="7173" name="Object 4"/>
          <p:cNvGraphicFramePr>
            <a:graphicFrameLocks noChangeAspect="1"/>
          </p:cNvGraphicFramePr>
          <p:nvPr/>
        </p:nvGraphicFramePr>
        <p:xfrm>
          <a:off x="914400" y="685800"/>
          <a:ext cx="7321550" cy="4884738"/>
        </p:xfrm>
        <a:graphic>
          <a:graphicData uri="http://schemas.openxmlformats.org/presentationml/2006/ole">
            <p:oleObj spid="_x0000_s7173" name="Document" r:id="rId4" imgW="7321366" imgH="4885299" progId="Word.Document.8">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PQuestion"/>
          <p:cNvSpPr>
            <a:spLocks noGrp="1"/>
          </p:cNvSpPr>
          <p:nvPr>
            <p:ph type="title"/>
          </p:nvPr>
        </p:nvSpPr>
        <p:spPr>
          <a:xfrm>
            <a:off x="457200" y="274638"/>
            <a:ext cx="7772400" cy="1143000"/>
          </a:xfrm>
        </p:spPr>
        <p:txBody>
          <a:bodyPr/>
          <a:lstStyle/>
          <a:p>
            <a:r>
              <a:rPr lang="en-US" smtClean="0"/>
              <a:t>GET: best use</a:t>
            </a:r>
          </a:p>
        </p:txBody>
      </p:sp>
      <p:sp>
        <p:nvSpPr>
          <p:cNvPr id="8195" name="TPAnswers"/>
          <p:cNvSpPr>
            <a:spLocks noGrp="1"/>
          </p:cNvSpPr>
          <p:nvPr>
            <p:ph type="body" idx="1"/>
            <p:custDataLst>
              <p:tags r:id="rId3"/>
            </p:custDataLst>
          </p:nvPr>
        </p:nvSpPr>
        <p:spPr>
          <a:xfrm>
            <a:off x="457200" y="1600200"/>
            <a:ext cx="4114800" cy="4114800"/>
          </a:xfrm>
        </p:spPr>
        <p:txBody>
          <a:bodyPr/>
          <a:lstStyle/>
          <a:p>
            <a:pPr marL="514350" indent="-514350">
              <a:buFontTx/>
              <a:buAutoNum type="alphaUcPeriod"/>
            </a:pPr>
            <a:r>
              <a:rPr lang="en-US" smtClean="0"/>
              <a:t>Hide data</a:t>
            </a:r>
          </a:p>
          <a:p>
            <a:pPr marL="514350" indent="-514350">
              <a:buFontTx/>
              <a:buAutoNum type="alphaUcPeriod"/>
            </a:pPr>
            <a:r>
              <a:rPr lang="en-US" smtClean="0"/>
              <a:t>Never use GET</a:t>
            </a:r>
          </a:p>
          <a:p>
            <a:pPr marL="514350" indent="-514350">
              <a:buFontTx/>
              <a:buAutoNum type="alphaUcPeriod"/>
            </a:pPr>
            <a:r>
              <a:rPr lang="en-US" smtClean="0"/>
              <a:t>Allow a Web site and data to be bookmarked</a:t>
            </a:r>
          </a:p>
          <a:p>
            <a:pPr marL="514350" indent="-514350">
              <a:buFontTx/>
              <a:buAutoNum type="alphaUcPeriod"/>
            </a:pPr>
            <a:r>
              <a:rPr lang="en-US" smtClean="0"/>
              <a:t>Use for sensitive data</a:t>
            </a:r>
          </a:p>
        </p:txBody>
      </p:sp>
      <p:sp>
        <p:nvSpPr>
          <p:cNvPr id="8196" name="Date Placeholder 3"/>
          <p:cNvSpPr>
            <a:spLocks noGrp="1"/>
          </p:cNvSpPr>
          <p:nvPr>
            <p:ph type="dt" sz="quarter" idx="10"/>
          </p:nvPr>
        </p:nvSpPr>
        <p:spPr>
          <a:noFill/>
        </p:spPr>
        <p:txBody>
          <a:bodyPr/>
          <a:lstStyle/>
          <a:p>
            <a:r>
              <a:rPr lang="en-US" smtClean="0"/>
              <a:t>Murach's PHP and MySQL, C7</a:t>
            </a:r>
          </a:p>
        </p:txBody>
      </p:sp>
      <p:sp>
        <p:nvSpPr>
          <p:cNvPr id="8197" name="Footer Placeholder 4"/>
          <p:cNvSpPr>
            <a:spLocks noGrp="1"/>
          </p:cNvSpPr>
          <p:nvPr>
            <p:ph type="ftr" sz="quarter" idx="11"/>
          </p:nvPr>
        </p:nvSpPr>
        <p:spPr>
          <a:noFill/>
        </p:spPr>
        <p:txBody>
          <a:bodyPr/>
          <a:lstStyle/>
          <a:p>
            <a:r>
              <a:rPr lang="en-US" smtClean="0"/>
              <a:t>© 2010, Mike Murach &amp; Associates, Inc.</a:t>
            </a:r>
          </a:p>
        </p:txBody>
      </p:sp>
      <p:sp>
        <p:nvSpPr>
          <p:cNvPr id="8198" name="Slide Number Placeholder 5"/>
          <p:cNvSpPr>
            <a:spLocks noGrp="1"/>
          </p:cNvSpPr>
          <p:nvPr>
            <p:ph type="sldNum" sz="quarter" idx="12"/>
          </p:nvPr>
        </p:nvSpPr>
        <p:spPr>
          <a:noFill/>
        </p:spPr>
        <p:txBody>
          <a:bodyPr/>
          <a:lstStyle/>
          <a:p>
            <a:endParaRPr lang="en-US" smtClean="0"/>
          </a:p>
          <a:p>
            <a:r>
              <a:rPr lang="en-US" smtClean="0"/>
              <a:t>Slide </a:t>
            </a:r>
            <a:fld id="{134B2036-3E6D-492D-A5E8-1348CDCB0024}" type="slidenum">
              <a:rPr lang="en-US" smtClean="0"/>
              <a:pPr/>
              <a:t>6</a:t>
            </a:fld>
            <a:endParaRPr lang="en-US" smtClean="0"/>
          </a:p>
        </p:txBody>
      </p:sp>
      <p:graphicFrame>
        <p:nvGraphicFramePr>
          <p:cNvPr id="7" name="TPChart"/>
          <p:cNvGraphicFramePr>
            <a:graphicFrameLocks noChangeAspect="1"/>
          </p:cNvGraphicFramePr>
          <p:nvPr/>
        </p:nvGraphicFramePr>
        <p:xfrm>
          <a:off x="4508500" y="1600200"/>
          <a:ext cx="4572000" cy="5143500"/>
        </p:xfrm>
        <a:graphic>
          <a:graphicData uri="http://schemas.openxmlformats.org/presentationml/2006/ole">
            <p:oleObj spid="_x0000_s8199" name="Chart" r:id="rId6" imgW="4572000" imgH="5143500" progId="MSGraph.Chart.8">
              <p:embed followColorScheme="full"/>
            </p:oleObj>
          </a:graphicData>
        </a:graphic>
      </p:graphicFrame>
      <p:sp>
        <p:nvSpPr>
          <p:cNvPr id="8" name="CAI1"/>
          <p:cNvSpPr>
            <a:spLocks noChangeArrowheads="1"/>
          </p:cNvSpPr>
          <p:nvPr>
            <p:custDataLst>
              <p:tags r:id="rId4"/>
            </p:custDataLst>
          </p:nvPr>
        </p:nvSpPr>
        <p:spPr bwMode="auto">
          <a:xfrm rot="10800000">
            <a:off x="-9525" y="2913063"/>
            <a:ext cx="584200" cy="584200"/>
          </a:xfrm>
          <a:custGeom>
            <a:avLst/>
            <a:gdLst>
              <a:gd name="T0" fmla="*/ 496570 w 1524001"/>
              <a:gd name="T1" fmla="*/ 355600 h 1752601"/>
              <a:gd name="T2" fmla="*/ 584200 w 1524001"/>
              <a:gd name="T3" fmla="*/ 177800 h 1752601"/>
              <a:gd name="T4" fmla="*/ 350520 w 1524001"/>
              <a:gd name="T5" fmla="*/ 0 h 1752601"/>
              <a:gd name="T6" fmla="*/ 0 w 1524001"/>
              <a:gd name="T7" fmla="*/ 482600 h 1752601"/>
              <a:gd name="T8" fmla="*/ 0 w 1524001"/>
              <a:gd name="T9" fmla="*/ 584200 h 1752601"/>
              <a:gd name="T10" fmla="*/ 379730 w 1524001"/>
              <a:gd name="T11" fmla="*/ 177800 h 1752601"/>
              <a:gd name="T12" fmla="*/ 0 60000 65536"/>
              <a:gd name="T13" fmla="*/ 0 60000 65536"/>
              <a:gd name="T14" fmla="*/ 0 60000 65536"/>
              <a:gd name="T15" fmla="*/ 0 60000 65536"/>
              <a:gd name="T16" fmla="*/ 0 60000 65536"/>
              <a:gd name="T17" fmla="*/ 0 60000 65536"/>
              <a:gd name="T18" fmla="*/ 0 w 1524001"/>
              <a:gd name="T19" fmla="*/ 0 h 1752601"/>
              <a:gd name="T20" fmla="*/ 1524001 w 1524001"/>
              <a:gd name="T21" fmla="*/ 1752601 h 1752601"/>
            </a:gdLst>
            <a:ahLst/>
            <a:cxnLst>
              <a:cxn ang="T12">
                <a:pos x="T0" y="T1"/>
              </a:cxn>
              <a:cxn ang="T13">
                <a:pos x="T2" y="T3"/>
              </a:cxn>
              <a:cxn ang="T14">
                <a:pos x="T4" y="T5"/>
              </a:cxn>
              <a:cxn ang="T15">
                <a:pos x="T6" y="T7"/>
              </a:cxn>
              <a:cxn ang="T16">
                <a:pos x="T8" y="T9"/>
              </a:cxn>
              <a:cxn ang="T17">
                <a:pos x="T10" y="T11"/>
              </a:cxn>
            </a:cxnLst>
            <a:rect l="T18" t="T19" r="T20" b="T21"/>
            <a:pathLst>
              <a:path w="1524001" h="1752601">
                <a:moveTo>
                  <a:pt x="1295400" y="1066800"/>
                </a:moveTo>
                <a:lnTo>
                  <a:pt x="1524000" y="533400"/>
                </a:lnTo>
                <a:lnTo>
                  <a:pt x="914400" y="0"/>
                </a:lnTo>
                <a:lnTo>
                  <a:pt x="0" y="1447800"/>
                </a:lnTo>
                <a:lnTo>
                  <a:pt x="0" y="1752600"/>
                </a:lnTo>
                <a:lnTo>
                  <a:pt x="990600" y="533400"/>
                </a:lnTo>
                <a:lnTo>
                  <a:pt x="1295400" y="1066800"/>
                </a:lnTo>
                <a:close/>
              </a:path>
            </a:pathLst>
          </a:custGeom>
          <a:solidFill>
            <a:srgbClr val="00C800"/>
          </a:solidFill>
          <a:ln w="9525" algn="ctr">
            <a:noFill/>
            <a:round/>
            <a:headEnd/>
            <a:tailEnd/>
          </a:ln>
        </p:spPr>
        <p:txBody>
          <a:bodyPr/>
          <a:lstStyle/>
          <a:p>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PQuestion"/>
          <p:cNvSpPr>
            <a:spLocks noGrp="1"/>
          </p:cNvSpPr>
          <p:nvPr>
            <p:ph type="title"/>
          </p:nvPr>
        </p:nvSpPr>
        <p:spPr>
          <a:xfrm>
            <a:off x="457200" y="274638"/>
            <a:ext cx="7772400" cy="1143000"/>
          </a:xfrm>
        </p:spPr>
        <p:txBody>
          <a:bodyPr/>
          <a:lstStyle/>
          <a:p>
            <a:r>
              <a:rPr lang="en-US" smtClean="0"/>
              <a:t>POST: </a:t>
            </a:r>
            <a:r>
              <a:rPr lang="en-US" b="1" i="1" smtClean="0"/>
              <a:t>best</a:t>
            </a:r>
            <a:r>
              <a:rPr lang="en-US" smtClean="0"/>
              <a:t> use</a:t>
            </a:r>
          </a:p>
        </p:txBody>
      </p:sp>
      <p:sp>
        <p:nvSpPr>
          <p:cNvPr id="3" name="TPAnswers"/>
          <p:cNvSpPr>
            <a:spLocks noGrp="1"/>
          </p:cNvSpPr>
          <p:nvPr>
            <p:ph type="body" idx="1"/>
            <p:custDataLst>
              <p:tags r:id="rId3"/>
            </p:custDataLst>
          </p:nvPr>
        </p:nvSpPr>
        <p:spPr>
          <a:xfrm>
            <a:off x="457200" y="1600200"/>
            <a:ext cx="4114800" cy="4114800"/>
          </a:xfrm>
        </p:spPr>
        <p:txBody>
          <a:bodyPr>
            <a:normAutofit fontScale="85000" lnSpcReduction="10000"/>
          </a:bodyPr>
          <a:lstStyle/>
          <a:p>
            <a:pPr marL="514350" indent="-514350">
              <a:spcAft>
                <a:spcPts val="0"/>
              </a:spcAft>
              <a:buFontTx/>
              <a:buAutoNum type="alphaUcPeriod"/>
              <a:defRPr/>
            </a:pPr>
            <a:r>
              <a:rPr lang="en-US" dirty="0" smtClean="0"/>
              <a:t>Pass hidden data unseen</a:t>
            </a:r>
          </a:p>
          <a:p>
            <a:pPr marL="514350" indent="-514350">
              <a:spcAft>
                <a:spcPts val="0"/>
              </a:spcAft>
              <a:buFontTx/>
              <a:buAutoNum type="alphaUcPeriod"/>
              <a:defRPr/>
            </a:pPr>
            <a:r>
              <a:rPr lang="en-US" dirty="0" smtClean="0"/>
              <a:t>Use for sensitive data</a:t>
            </a:r>
          </a:p>
          <a:p>
            <a:pPr marL="514350" indent="-514350">
              <a:spcAft>
                <a:spcPts val="0"/>
              </a:spcAft>
              <a:buFontTx/>
              <a:buAutoNum type="alphaUcPeriod"/>
              <a:defRPr/>
            </a:pPr>
            <a:r>
              <a:rPr lang="en-US" dirty="0" smtClean="0"/>
              <a:t>Does not allow bookmarking of Web site</a:t>
            </a:r>
          </a:p>
          <a:p>
            <a:pPr marL="514350" indent="-514350">
              <a:spcAft>
                <a:spcPts val="0"/>
              </a:spcAft>
              <a:buFontTx/>
              <a:buAutoNum type="alphaUcPeriod"/>
              <a:defRPr/>
            </a:pPr>
            <a:r>
              <a:rPr lang="en-US" dirty="0" smtClean="0"/>
              <a:t>Use for data that does not change the state of the Web server</a:t>
            </a:r>
            <a:endParaRPr lang="en-US" dirty="0"/>
          </a:p>
        </p:txBody>
      </p:sp>
      <p:sp>
        <p:nvSpPr>
          <p:cNvPr id="9220" name="Date Placeholder 3"/>
          <p:cNvSpPr>
            <a:spLocks noGrp="1"/>
          </p:cNvSpPr>
          <p:nvPr>
            <p:ph type="dt" sz="quarter" idx="10"/>
          </p:nvPr>
        </p:nvSpPr>
        <p:spPr>
          <a:noFill/>
        </p:spPr>
        <p:txBody>
          <a:bodyPr/>
          <a:lstStyle/>
          <a:p>
            <a:r>
              <a:rPr lang="en-US" smtClean="0"/>
              <a:t>Murach's PHP and MySQL, C7</a:t>
            </a:r>
          </a:p>
        </p:txBody>
      </p:sp>
      <p:sp>
        <p:nvSpPr>
          <p:cNvPr id="9221" name="Footer Placeholder 4"/>
          <p:cNvSpPr>
            <a:spLocks noGrp="1"/>
          </p:cNvSpPr>
          <p:nvPr>
            <p:ph type="ftr" sz="quarter" idx="11"/>
          </p:nvPr>
        </p:nvSpPr>
        <p:spPr>
          <a:noFill/>
        </p:spPr>
        <p:txBody>
          <a:bodyPr/>
          <a:lstStyle/>
          <a:p>
            <a:r>
              <a:rPr lang="en-US" smtClean="0"/>
              <a:t>© 2010, Mike Murach &amp; Associates, Inc.</a:t>
            </a:r>
          </a:p>
        </p:txBody>
      </p:sp>
      <p:sp>
        <p:nvSpPr>
          <p:cNvPr id="9222" name="Slide Number Placeholder 5"/>
          <p:cNvSpPr>
            <a:spLocks noGrp="1"/>
          </p:cNvSpPr>
          <p:nvPr>
            <p:ph type="sldNum" sz="quarter" idx="12"/>
          </p:nvPr>
        </p:nvSpPr>
        <p:spPr>
          <a:noFill/>
        </p:spPr>
        <p:txBody>
          <a:bodyPr/>
          <a:lstStyle/>
          <a:p>
            <a:endParaRPr lang="en-US" smtClean="0"/>
          </a:p>
          <a:p>
            <a:r>
              <a:rPr lang="en-US" smtClean="0"/>
              <a:t>Slide </a:t>
            </a:r>
            <a:fld id="{0B11A6A9-9E82-4B47-9D3A-72277423F86F}" type="slidenum">
              <a:rPr lang="en-US" smtClean="0"/>
              <a:pPr/>
              <a:t>7</a:t>
            </a:fld>
            <a:endParaRPr lang="en-US" smtClean="0"/>
          </a:p>
        </p:txBody>
      </p:sp>
      <p:graphicFrame>
        <p:nvGraphicFramePr>
          <p:cNvPr id="7" name="TPChart"/>
          <p:cNvGraphicFramePr>
            <a:graphicFrameLocks noChangeAspect="1"/>
          </p:cNvGraphicFramePr>
          <p:nvPr/>
        </p:nvGraphicFramePr>
        <p:xfrm>
          <a:off x="4508500" y="1600200"/>
          <a:ext cx="4572000" cy="5143500"/>
        </p:xfrm>
        <a:graphic>
          <a:graphicData uri="http://schemas.openxmlformats.org/presentationml/2006/ole">
            <p:oleObj spid="_x0000_s9223" name="Chart" r:id="rId6" imgW="4572000" imgH="5143500" progId="MSGraph.Chart.8">
              <p:embed followColorScheme="full"/>
            </p:oleObj>
          </a:graphicData>
        </a:graphic>
      </p:graphicFrame>
      <p:sp>
        <p:nvSpPr>
          <p:cNvPr id="8" name="CAI1"/>
          <p:cNvSpPr>
            <a:spLocks noChangeArrowheads="1"/>
          </p:cNvSpPr>
          <p:nvPr>
            <p:custDataLst>
              <p:tags r:id="rId4"/>
            </p:custDataLst>
          </p:nvPr>
        </p:nvSpPr>
        <p:spPr bwMode="auto">
          <a:xfrm rot="10800000">
            <a:off x="161925" y="2509838"/>
            <a:ext cx="368300" cy="368300"/>
          </a:xfrm>
          <a:custGeom>
            <a:avLst/>
            <a:gdLst>
              <a:gd name="T0" fmla="*/ 313055 w 1524001"/>
              <a:gd name="T1" fmla="*/ 224182 h 1752601"/>
              <a:gd name="T2" fmla="*/ 368300 w 1524001"/>
              <a:gd name="T3" fmla="*/ 112091 h 1752601"/>
              <a:gd name="T4" fmla="*/ 220980 w 1524001"/>
              <a:gd name="T5" fmla="*/ 0 h 1752601"/>
              <a:gd name="T6" fmla="*/ 0 w 1524001"/>
              <a:gd name="T7" fmla="*/ 304248 h 1752601"/>
              <a:gd name="T8" fmla="*/ 0 w 1524001"/>
              <a:gd name="T9" fmla="*/ 368300 h 1752601"/>
              <a:gd name="T10" fmla="*/ 239395 w 1524001"/>
              <a:gd name="T11" fmla="*/ 112091 h 1752601"/>
              <a:gd name="T12" fmla="*/ 0 60000 65536"/>
              <a:gd name="T13" fmla="*/ 0 60000 65536"/>
              <a:gd name="T14" fmla="*/ 0 60000 65536"/>
              <a:gd name="T15" fmla="*/ 0 60000 65536"/>
              <a:gd name="T16" fmla="*/ 0 60000 65536"/>
              <a:gd name="T17" fmla="*/ 0 60000 65536"/>
              <a:gd name="T18" fmla="*/ 0 w 1524001"/>
              <a:gd name="T19" fmla="*/ 0 h 1752601"/>
              <a:gd name="T20" fmla="*/ 1524001 w 1524001"/>
              <a:gd name="T21" fmla="*/ 1752601 h 1752601"/>
            </a:gdLst>
            <a:ahLst/>
            <a:cxnLst>
              <a:cxn ang="T12">
                <a:pos x="T0" y="T1"/>
              </a:cxn>
              <a:cxn ang="T13">
                <a:pos x="T2" y="T3"/>
              </a:cxn>
              <a:cxn ang="T14">
                <a:pos x="T4" y="T5"/>
              </a:cxn>
              <a:cxn ang="T15">
                <a:pos x="T6" y="T7"/>
              </a:cxn>
              <a:cxn ang="T16">
                <a:pos x="T8" y="T9"/>
              </a:cxn>
              <a:cxn ang="T17">
                <a:pos x="T10" y="T11"/>
              </a:cxn>
            </a:cxnLst>
            <a:rect l="T18" t="T19" r="T20" b="T21"/>
            <a:pathLst>
              <a:path w="1524001" h="1752601">
                <a:moveTo>
                  <a:pt x="1295400" y="1066800"/>
                </a:moveTo>
                <a:lnTo>
                  <a:pt x="1524000" y="533400"/>
                </a:lnTo>
                <a:lnTo>
                  <a:pt x="914400" y="0"/>
                </a:lnTo>
                <a:lnTo>
                  <a:pt x="0" y="1447800"/>
                </a:lnTo>
                <a:lnTo>
                  <a:pt x="0" y="1752600"/>
                </a:lnTo>
                <a:lnTo>
                  <a:pt x="990600" y="533400"/>
                </a:lnTo>
                <a:lnTo>
                  <a:pt x="1295400" y="1066800"/>
                </a:lnTo>
                <a:close/>
              </a:path>
            </a:pathLst>
          </a:custGeom>
          <a:solidFill>
            <a:srgbClr val="00C800"/>
          </a:solidFill>
          <a:ln w="9525" algn="ctr">
            <a:noFill/>
            <a:round/>
            <a:headEnd/>
            <a:tailEnd/>
          </a:ln>
        </p:spPr>
        <p:txBody>
          <a:bodyPr/>
          <a:lstStyle/>
          <a:p>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p:spPr>
        <p:txBody>
          <a:bodyPr/>
          <a:lstStyle/>
          <a:p>
            <a:r>
              <a:rPr lang="en-US" smtClean="0"/>
              <a:t>Murach's PHP and MySQL, C7</a:t>
            </a:r>
          </a:p>
        </p:txBody>
      </p:sp>
      <p:sp>
        <p:nvSpPr>
          <p:cNvPr id="10243" name="Footer Placeholder 2"/>
          <p:cNvSpPr>
            <a:spLocks noGrp="1"/>
          </p:cNvSpPr>
          <p:nvPr>
            <p:ph type="ftr" sz="quarter" idx="11"/>
          </p:nvPr>
        </p:nvSpPr>
        <p:spPr>
          <a:noFill/>
        </p:spPr>
        <p:txBody>
          <a:bodyPr/>
          <a:lstStyle/>
          <a:p>
            <a:r>
              <a:rPr lang="en-US" smtClean="0"/>
              <a:t>© 2010, Mike Murach &amp; Associates, Inc.</a:t>
            </a:r>
          </a:p>
        </p:txBody>
      </p:sp>
      <p:sp>
        <p:nvSpPr>
          <p:cNvPr id="10244"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89EB8C6F-CD72-40D8-B756-F0B5DB43537A}" type="slidenum">
              <a:rPr lang="en-US" sz="900" smtClean="0">
                <a:latin typeface="Arial Narrow" pitchFamily="34" charset="0"/>
              </a:rPr>
              <a:pPr algn="r"/>
              <a:t>8</a:t>
            </a:fld>
            <a:endParaRPr lang="en-US" sz="900" smtClean="0">
              <a:latin typeface="Arial Narrow" pitchFamily="34" charset="0"/>
            </a:endParaRPr>
          </a:p>
        </p:txBody>
      </p:sp>
      <p:graphicFrame>
        <p:nvGraphicFramePr>
          <p:cNvPr id="10245" name="Object 4"/>
          <p:cNvGraphicFramePr>
            <a:graphicFrameLocks noChangeAspect="1"/>
          </p:cNvGraphicFramePr>
          <p:nvPr/>
        </p:nvGraphicFramePr>
        <p:xfrm>
          <a:off x="914400" y="685800"/>
          <a:ext cx="7321550" cy="2381250"/>
        </p:xfrm>
        <a:graphic>
          <a:graphicData uri="http://schemas.openxmlformats.org/presentationml/2006/ole">
            <p:oleObj spid="_x0000_s10245" name="Document" r:id="rId4" imgW="7321366" imgH="2380699" progId="Word.Document.8">
              <p:embed/>
            </p:oleObj>
          </a:graphicData>
        </a:graphic>
      </p:graphicFrame>
      <p:pic>
        <p:nvPicPr>
          <p:cNvPr id="10246" name="Picture 5" descr="7-02"/>
          <p:cNvPicPr>
            <a:picLocks noChangeAspect="1" noChangeArrowheads="1"/>
          </p:cNvPicPr>
          <p:nvPr/>
        </p:nvPicPr>
        <p:blipFill>
          <a:blip r:embed="rId5" cstate="print"/>
          <a:srcRect/>
          <a:stretch>
            <a:fillRect/>
          </a:stretch>
        </p:blipFill>
        <p:spPr bwMode="auto">
          <a:xfrm>
            <a:off x="914400" y="3124200"/>
            <a:ext cx="3308350" cy="1169988"/>
          </a:xfrm>
          <a:prstGeom prst="rect">
            <a:avLst/>
          </a:prstGeom>
          <a:noFill/>
          <a:ln w="9525">
            <a:noFill/>
            <a:miter lim="800000"/>
            <a:headEnd/>
            <a:tailEnd/>
          </a:ln>
        </p:spPr>
      </p:pic>
      <p:sp>
        <p:nvSpPr>
          <p:cNvPr id="10247" name="TextBox 6"/>
          <p:cNvSpPr txBox="1">
            <a:spLocks noChangeArrowheads="1"/>
          </p:cNvSpPr>
          <p:nvPr/>
        </p:nvSpPr>
        <p:spPr bwMode="auto">
          <a:xfrm>
            <a:off x="914400" y="4953000"/>
            <a:ext cx="7772400" cy="708025"/>
          </a:xfrm>
          <a:prstGeom prst="rect">
            <a:avLst/>
          </a:prstGeom>
          <a:noFill/>
          <a:ln w="9525">
            <a:noFill/>
            <a:miter lim="800000"/>
            <a:headEnd/>
            <a:tailEnd/>
          </a:ln>
        </p:spPr>
        <p:txBody>
          <a:bodyPr>
            <a:spAutoFit/>
          </a:bodyPr>
          <a:lstStyle/>
          <a:p>
            <a:r>
              <a:rPr lang="en-US" sz="2000">
                <a:solidFill>
                  <a:srgbClr val="FF0000"/>
                </a:solidFill>
              </a:rPr>
              <a:t>AJK Note: it is the same </a:t>
            </a:r>
            <a:r>
              <a:rPr lang="en-US" sz="2000" b="1" i="1">
                <a:solidFill>
                  <a:srgbClr val="FF0000"/>
                </a:solidFill>
              </a:rPr>
              <a:t>name</a:t>
            </a:r>
            <a:r>
              <a:rPr lang="en-US" sz="2000" b="1">
                <a:solidFill>
                  <a:srgbClr val="FF0000"/>
                </a:solidFill>
              </a:rPr>
              <a:t> </a:t>
            </a:r>
            <a:r>
              <a:rPr lang="en-US" sz="2000">
                <a:solidFill>
                  <a:srgbClr val="FF0000"/>
                </a:solidFill>
              </a:rPr>
              <a:t>that puts buttons in a group.  If different names are used only buttons with the same name are in the same group.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1"/>
          <p:cNvSpPr>
            <a:spLocks noGrp="1"/>
          </p:cNvSpPr>
          <p:nvPr>
            <p:ph type="dt" sz="quarter" idx="10"/>
          </p:nvPr>
        </p:nvSpPr>
        <p:spPr>
          <a:noFill/>
        </p:spPr>
        <p:txBody>
          <a:bodyPr/>
          <a:lstStyle/>
          <a:p>
            <a:r>
              <a:rPr lang="en-US" smtClean="0"/>
              <a:t>Murach's PHP and MySQL, C7</a:t>
            </a:r>
          </a:p>
        </p:txBody>
      </p:sp>
      <p:sp>
        <p:nvSpPr>
          <p:cNvPr id="11267" name="Footer Placeholder 2"/>
          <p:cNvSpPr>
            <a:spLocks noGrp="1"/>
          </p:cNvSpPr>
          <p:nvPr>
            <p:ph type="ftr" sz="quarter" idx="11"/>
          </p:nvPr>
        </p:nvSpPr>
        <p:spPr>
          <a:noFill/>
        </p:spPr>
        <p:txBody>
          <a:bodyPr/>
          <a:lstStyle/>
          <a:p>
            <a:r>
              <a:rPr lang="en-US" smtClean="0"/>
              <a:t>© 2010, Mike Murach &amp; Associates, Inc.</a:t>
            </a:r>
          </a:p>
        </p:txBody>
      </p:sp>
      <p:sp>
        <p:nvSpPr>
          <p:cNvPr id="11268" name="Slide Number Placeholder 3"/>
          <p:cNvSpPr>
            <a:spLocks noGrp="1"/>
          </p:cNvSpPr>
          <p:nvPr>
            <p:ph type="sldNum" sz="quarter" idx="12"/>
          </p:nvPr>
        </p:nvSpPr>
        <p:spPr>
          <a:noFill/>
        </p:spPr>
        <p:txBody>
          <a:bodyPr/>
          <a:lstStyle/>
          <a:p>
            <a:endParaRPr lang="en-US" smtClean="0"/>
          </a:p>
          <a:p>
            <a:pPr algn="r"/>
            <a:r>
              <a:rPr lang="en-US" sz="900" smtClean="0">
                <a:latin typeface="Arial Narrow" pitchFamily="34" charset="0"/>
              </a:rPr>
              <a:t>Slide </a:t>
            </a:r>
            <a:fld id="{C9BEC983-C72F-4256-9D5F-CC7863997558}" type="slidenum">
              <a:rPr lang="en-US" sz="900" smtClean="0">
                <a:latin typeface="Arial Narrow" pitchFamily="34" charset="0"/>
              </a:rPr>
              <a:pPr algn="r"/>
              <a:t>9</a:t>
            </a:fld>
            <a:endParaRPr lang="en-US" sz="900" smtClean="0">
              <a:latin typeface="Arial Narrow" pitchFamily="34" charset="0"/>
            </a:endParaRPr>
          </a:p>
        </p:txBody>
      </p:sp>
      <p:graphicFrame>
        <p:nvGraphicFramePr>
          <p:cNvPr id="11269" name="Object 4"/>
          <p:cNvGraphicFramePr>
            <a:graphicFrameLocks noChangeAspect="1"/>
          </p:cNvGraphicFramePr>
          <p:nvPr/>
        </p:nvGraphicFramePr>
        <p:xfrm>
          <a:off x="914400" y="685800"/>
          <a:ext cx="7321550" cy="3998913"/>
        </p:xfrm>
        <a:graphic>
          <a:graphicData uri="http://schemas.openxmlformats.org/presentationml/2006/ole">
            <p:oleObj spid="_x0000_s11269" name="Document" r:id="rId4" imgW="7321366" imgH="3998597" progId="Word.Document.8">
              <p:embed/>
            </p:oleObj>
          </a:graphicData>
        </a:graphic>
      </p:graphicFrame>
      <p:sp>
        <p:nvSpPr>
          <p:cNvPr id="11270" name="TextBox 6"/>
          <p:cNvSpPr txBox="1">
            <a:spLocks noChangeArrowheads="1"/>
          </p:cNvSpPr>
          <p:nvPr/>
        </p:nvSpPr>
        <p:spPr bwMode="auto">
          <a:xfrm>
            <a:off x="838200" y="4953000"/>
            <a:ext cx="7772400" cy="1016000"/>
          </a:xfrm>
          <a:prstGeom prst="rect">
            <a:avLst/>
          </a:prstGeom>
          <a:noFill/>
          <a:ln w="9525">
            <a:noFill/>
            <a:miter lim="800000"/>
            <a:headEnd/>
            <a:tailEnd/>
          </a:ln>
        </p:spPr>
        <p:txBody>
          <a:bodyPr>
            <a:spAutoFit/>
          </a:bodyPr>
          <a:lstStyle/>
          <a:p>
            <a:r>
              <a:rPr lang="en-US" sz="2000">
                <a:solidFill>
                  <a:srgbClr val="FF0000"/>
                </a:solidFill>
              </a:rPr>
              <a:t>AJK Note: the HTML standard says the browser should ensure all radio button group have one button selected before sending the page data.  Most browsers do not enforce this.  It is left to the coder.</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ASPOLLED" val="3F7BF3A0E53F46D39C22B4A69E08CD54"/>
  <p:tag name="TPVERSION" val="5"/>
  <p:tag name="TPFULLVERSION" val="5.2.1.3179"/>
  <p:tag name="PPTVERSION" val="14"/>
  <p:tag name="TPOS" val="2"/>
</p:tagLst>
</file>

<file path=ppt/tags/tag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D602A222025C4E32AB60701D3B219F18&lt;/guid&gt;&#10;        &lt;description /&gt;&#10;        &lt;date&gt;9/15/2013 9:50:15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B1E4A414CE347B3A10991C880173FA9&lt;/guid&gt;&#10;            &lt;repollguid&gt;1D2898D1BB4647DE91835DF9F2E25C5A&lt;/repollguid&gt;&#10;            &lt;sourceid&gt;203514115FCC4E9B931156D3E469F5EB&lt;/sourceid&gt;&#10;            &lt;questiontext&gt;GET: best use&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D552D2848CE2469AB6F007D9AB4E62F4&lt;/guid&gt;&#10;                    &lt;answertext&gt;Hide data&lt;/answertext&gt;&#10;                    &lt;valuetype&gt;-1&lt;/valuetype&gt;&#10;                &lt;/answer&gt;&#10;                &lt;answer&gt;&#10;                    &lt;guid&gt;4EE028256B6944BAB0E4AB14C09F6408&lt;/guid&gt;&#10;                    &lt;answertext&gt;Never use GET&lt;/answertext&gt;&#10;                    &lt;valuetype&gt;-1&lt;/valuetype&gt;&#10;                &lt;/answer&gt;&#10;                &lt;answer&gt;&#10;                    &lt;guid&gt;A2C66A8DDB2A447DAA1BD6DF35C0DA40&lt;/guid&gt;&#10;                    &lt;answertext&gt;Allow a Web site and data to be bookmarked&lt;/answertext&gt;&#10;                    &lt;valuetype&gt;1&lt;/valuetype&gt;&#10;                &lt;/answer&gt;&#10;                &lt;answer&gt;&#10;                    &lt;guid&gt;A490049602DB440EBC32300CDCD880B6&lt;/guid&gt;&#10;                    &lt;answertext&gt;Use for sensitive data&lt;/answertext&gt;&#10;                    &lt;valuetype&gt;-1&lt;/valuetype&gt;&#10;                &lt;/answer&gt;&#10;            &lt;/answers&gt;&#10;        &lt;/multichoice&gt;&#10;    &lt;/questions&gt;&#10;&lt;/questionlist&gt;"/>
  <p:tag name="RESULTS" val="GET: best use[;crlf;]31[;]31[;]31[;]False[;]22[;][;crlf;]3.06451612903226[;]3[;]0.618816970750028[;]0.382934443288241[;crlf;]1[;]-1[;]Hide data1[;]Hide data[;][;crlf;]2[;]-1[;]Never use GET2[;]Never use GET[;][;crlf;]22[;]1[;]Allow a Web site and data to be bookmarked3[;]Allow a Web site and data to be bookmarked[;][;crlf;]6[;]-1[;]Use for sensitive data4[;]Use for sensitive data[;]"/>
  <p:tag name="HASRESULTS" val="True"/>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ISCAI" val="True"/>
  <p:tag name="TYPE" val="1"/>
</p:tagLst>
</file>

<file path=ppt/tags/tag5.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2DE741FFB5BC4A1EB2FBAC83165C4ACE&lt;/guid&gt;&#10;        &lt;description /&gt;&#10;        &lt;date&gt;9/15/2013 9:53:25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78BA6AA2A314EEBAB75700E4F1C1852&lt;/guid&gt;&#10;            &lt;repollguid&gt;466ADAA534CE403CB280A949D578B86F&lt;/repollguid&gt;&#10;            &lt;sourceid&gt;D3F0C2F6F97442DD90D1819CDC082909&lt;/sourceid&gt;&#10;            &lt;questiontext&gt;POST: best use&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AA36EE57369A4C4CB5A04B424FE25675&lt;/guid&gt;&#10;                    &lt;answertext&gt;Pass hidden data unseen&lt;/answertext&gt;&#10;                    &lt;valuetype&gt;-1&lt;/valuetype&gt;&#10;                &lt;/answer&gt;&#10;                &lt;answer&gt;&#10;                    &lt;guid&gt;4F35F15EB4A24E938527DB3C3F6728E2&lt;/guid&gt;&#10;                    &lt;answertext&gt;Use for sensitive data&lt;/answertext&gt;&#10;                    &lt;valuetype&gt;1&lt;/valuetype&gt;&#10;                &lt;/answer&gt;&#10;                &lt;answer&gt;&#10;                    &lt;guid&gt;BA646A3131AE4C0FBD8109F0B9869DA0&lt;/guid&gt;&#10;                    &lt;answertext&gt;Does not allow bookmarking of Web site&lt;/answertext&gt;&#10;                    &lt;valuetype&gt;-1&lt;/valuetype&gt;&#10;                &lt;/answer&gt;&#10;                &lt;answer&gt;&#10;                    &lt;guid&gt;EB542FD958F44467ABE6C0C796DFE36C&lt;/guid&gt;&#10;                    &lt;answertext&gt;Use for data that does not change the state of the Web server&lt;/answertext&gt;&#10;                    &lt;valuetype&gt;-1&lt;/valuetype&gt;&#10;                &lt;/answer&gt;&#10;            &lt;/answers&gt;&#10;        &lt;/multichoice&gt;&#10;    &lt;/questions&gt;&#10;&lt;/questionlist&gt;"/>
  <p:tag name="RESULTS" val="POST: best use[;crlf;]31[;]31[;]31[;]False[;]9[;][;crlf;]2.48387096774194[;]2[;]1.16039391926484[;]1.34651404786681[;crlf;]8[;]-1[;]Pass hidden data unseen1[;]Pass hidden data unseen[;][;crlf;]9[;]1[;]Use for sensitive data2[;]Use for sensitive data[;][;crlf;]5[;]-1[;]Does not allow bookmarking of Web site3[;]Does not allow bookmarking of Web site[;][;crlf;]9[;]-1[;]Use for data that does not change the state of the Web server4[;]Use for data that does not change the state of the Web server[;]"/>
  <p:tag name="HASRESULTS" val="True"/>
</p:tagLst>
</file>

<file path=ppt/tags/tag6.xml><?xml version="1.0" encoding="utf-8"?>
<p:tagLst xmlns:a="http://schemas.openxmlformats.org/drawingml/2006/main" xmlns:r="http://schemas.openxmlformats.org/officeDocument/2006/relationships" xmlns:p="http://schemas.openxmlformats.org/presentationml/2006/main">
  <p:tag name="ZEROBASED" val="False"/>
</p:tagLst>
</file>

<file path=ppt/tags/tag7.xml><?xml version="1.0" encoding="utf-8"?>
<p:tagLst xmlns:a="http://schemas.openxmlformats.org/drawingml/2006/main" xmlns:r="http://schemas.openxmlformats.org/officeDocument/2006/relationships" xmlns:p="http://schemas.openxmlformats.org/presentationml/2006/main">
  <p:tag name="ISCAI" val="True"/>
  <p:tag name="TYPE" val="1"/>
</p:tagLst>
</file>

<file path=ppt/theme/theme1.xml><?xml version="1.0" encoding="utf-8"?>
<a:theme xmlns:a="http://schemas.openxmlformats.org/drawingml/2006/main" name="8_Master slides">
  <a:themeElements>
    <a:clrScheme name="Master slid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_Master slides">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ster slid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ster slid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ster slid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ster slid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ster slid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ster slid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ster slid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 slides</Template>
  <TotalTime>181</TotalTime>
  <Words>704</Words>
  <Application>Microsoft Office PowerPoint</Application>
  <PresentationFormat>On-screen Show (4:3)</PresentationFormat>
  <Paragraphs>135</Paragraphs>
  <Slides>27</Slides>
  <Notes>24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5" baseType="lpstr">
      <vt:lpstr>Times New Roman</vt:lpstr>
      <vt:lpstr>Arial</vt:lpstr>
      <vt:lpstr>Arial Narrow</vt:lpstr>
      <vt:lpstr>Comic Sans MS</vt:lpstr>
      <vt:lpstr>8_Master slides</vt:lpstr>
      <vt:lpstr>Microsoft Word Document</vt:lpstr>
      <vt:lpstr>Microsoft Office Word 97 - 2003 Document</vt:lpstr>
      <vt:lpstr>Microsoft Graph Chart</vt:lpstr>
      <vt:lpstr>Slide 1</vt:lpstr>
      <vt:lpstr>Slide 2</vt:lpstr>
      <vt:lpstr>Slide 3</vt:lpstr>
      <vt:lpstr>Slide 4</vt:lpstr>
      <vt:lpstr>Slide 5</vt:lpstr>
      <vt:lpstr>GET: best use</vt:lpstr>
      <vt:lpstr>POST: best use</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Mike Murach &amp; Associates,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ajkombol</cp:lastModifiedBy>
  <cp:revision>21</cp:revision>
  <dcterms:created xsi:type="dcterms:W3CDTF">2010-12-01T19:23:30Z</dcterms:created>
  <dcterms:modified xsi:type="dcterms:W3CDTF">2018-05-19T21:52:24Z</dcterms:modified>
</cp:coreProperties>
</file>