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96" r:id="rId5"/>
    <p:sldId id="259" r:id="rId6"/>
    <p:sldId id="260" r:id="rId7"/>
    <p:sldId id="261" r:id="rId8"/>
    <p:sldId id="262" r:id="rId9"/>
    <p:sldId id="294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95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D74C9-4DFE-4663-B9BD-4546A08D5D09}" type="datetimeFigureOut">
              <a:rPr lang="en-US"/>
              <a:pPr>
                <a:defRPr/>
              </a:pPr>
              <a:t>5/19/2018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2C5012-E477-47D9-A863-198C74AA4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A17A53-3412-4F4E-8C43-DCE013B86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97BB1-CB0A-47C0-9532-77F620C4731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03F2B2FC-0C5C-407D-8D10-9759E0DB5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7A4A98FB-6F54-49D4-9664-8F1422566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7DA9C464-F2E6-4E32-B95A-7107741EA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0C86932A-5365-455C-AB30-91B04C9BB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6B868E9-75E6-40C1-83B6-CB7B0FD7C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820BAD06-C4B7-4C13-B427-05F3186D9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5EE51496-216E-4035-B85C-C571AD6D5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9303FCC-D4AE-4E6E-8D9E-75649ABC8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81E23F3-8953-402F-9FE7-5D1B232A8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68E8B527-8271-4FB5-9FDB-A06715D9E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C6A6EAEB-8EAE-4CD8-872D-2FE8EAC5D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975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Murach's PHP and MySQL, C8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A5399AA3-27A4-44CA-8A2C-3E1B8A86A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4" r:id="rId2"/>
    <p:sldLayoutId id="2147483745" r:id="rId3"/>
    <p:sldLayoutId id="2147483746" r:id="rId4"/>
    <p:sldLayoutId id="2147483753" r:id="rId5"/>
    <p:sldLayoutId id="2147483754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Microsoft_Office_Word_97_-_2003_Document12.doc"/><Relationship Id="rId4" Type="http://schemas.openxmlformats.org/officeDocument/2006/relationships/oleObject" Target="../embeddings/Microsoft_Office_Word_97_-_2003_Document11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7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8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30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1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2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3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4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5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6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7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8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9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40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730E5FDB-CB4C-4E6A-B94C-18885EC36617}" type="slidenum">
              <a:rPr lang="en-US" sz="900" smtClean="0">
                <a:latin typeface="Arial Narrow" pitchFamily="34" charset="0"/>
              </a:rPr>
              <a:pPr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981200"/>
          <a:ext cx="7321550" cy="23034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3B4F2037-A96B-476A-B0DC-6ACDF242280B}" type="slidenum">
              <a:rPr lang="en-US" sz="900" smtClean="0">
                <a:latin typeface="Arial Narrow" pitchFamily="34" charset="0"/>
              </a:rPr>
              <a:pPr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2349500"/>
        </p:xfrm>
        <a:graphic>
          <a:graphicData uri="http://schemas.openxmlformats.org/presentationml/2006/ole">
            <p:oleObj spid="_x0000_s8194" name="Document" r:id="rId4" imgW="7405321" imgH="23546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05B66B30-B299-4AA3-9482-1095DFCA0BCF}" type="slidenum">
              <a:rPr lang="en-US" sz="900" smtClean="0">
                <a:latin typeface="Arial Narrow" pitchFamily="34" charset="0"/>
              </a:rPr>
              <a:pPr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938588"/>
        </p:xfrm>
        <a:graphic>
          <a:graphicData uri="http://schemas.openxmlformats.org/presentationml/2006/ole">
            <p:oleObj spid="_x0000_s9218" name="Document" r:id="rId4" imgW="7321366" imgH="39389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9ABC6AF2-43E0-4A13-ACD5-0892238E179A}" type="slidenum">
              <a:rPr lang="en-US" sz="900" smtClean="0">
                <a:latin typeface="Arial Narrow" pitchFamily="34" charset="0"/>
              </a:rPr>
              <a:pPr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2741613"/>
        </p:xfrm>
        <a:graphic>
          <a:graphicData uri="http://schemas.openxmlformats.org/presentationml/2006/ole">
            <p:oleObj spid="_x0000_s10242" name="Document" r:id="rId4" imgW="7405321" imgH="273162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126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7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CC116155-5F83-46DC-B204-655763ABE3A4}" type="slidenum">
              <a:rPr lang="en-US" sz="900" smtClean="0">
                <a:latin typeface="Arial Narrow" pitchFamily="34" charset="0"/>
              </a:rPr>
              <a:pPr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979738"/>
        </p:xfrm>
        <a:graphic>
          <a:graphicData uri="http://schemas.openxmlformats.org/presentationml/2006/ole">
            <p:oleObj spid="_x0000_s11266" name="Document" r:id="rId4" imgW="7321366" imgH="2979734" progId="Word.Document.8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1143000" y="4419600"/>
          <a:ext cx="4356100" cy="1612900"/>
        </p:xfrm>
        <a:graphic>
          <a:graphicData uri="http://schemas.openxmlformats.org/presentationml/2006/ole">
            <p:oleObj spid="_x0000_s11267" name="Document" r:id="rId5" imgW="7405321" imgH="273162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DF5F1846-4D86-4730-B088-9D06D1F304AA}" type="slidenum">
              <a:rPr lang="en-US" sz="900" smtClean="0">
                <a:latin typeface="Arial Narrow" pitchFamily="34" charset="0"/>
              </a:rPr>
              <a:pPr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67138"/>
        </p:xfrm>
        <a:graphic>
          <a:graphicData uri="http://schemas.openxmlformats.org/presentationml/2006/ole">
            <p:oleObj spid="_x0000_s12290" name="Document" r:id="rId4" imgW="7321366" imgH="376731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C01D93B7-71A2-4226-B7B0-36ADB420AAA8}" type="slidenum">
              <a:rPr lang="en-US" sz="900" smtClean="0">
                <a:latin typeface="Arial Narrow" pitchFamily="34" charset="0"/>
              </a:rPr>
              <a:pPr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357188"/>
          <a:ext cx="7219950" cy="5811837"/>
        </p:xfrm>
        <a:graphic>
          <a:graphicData uri="http://schemas.openxmlformats.org/presentationml/2006/ole">
            <p:oleObj spid="_x0000_s13314" name="Document" r:id="rId4" imgW="7442381" imgH="59831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AA354AF4-4F2B-43B9-90A3-2C9C4E2CDBF7}" type="slidenum">
              <a:rPr lang="en-US" sz="900" smtClean="0">
                <a:latin typeface="Arial Narrow" pitchFamily="34" charset="0"/>
              </a:rPr>
              <a:pPr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989388"/>
        </p:xfrm>
        <a:graphic>
          <a:graphicData uri="http://schemas.openxmlformats.org/presentationml/2006/ole">
            <p:oleObj spid="_x0000_s14338" name="Document" r:id="rId4" imgW="7321366" imgH="398997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CE09156E-E4D3-4DA3-8F21-4938DA9120DB}" type="slidenum">
              <a:rPr lang="en-US" sz="900" smtClean="0">
                <a:latin typeface="Arial Narrow" pitchFamily="34" charset="0"/>
              </a:rPr>
              <a:pPr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2625"/>
          <a:ext cx="7178675" cy="5181600"/>
        </p:xfrm>
        <a:graphic>
          <a:graphicData uri="http://schemas.openxmlformats.org/presentationml/2006/ole">
            <p:oleObj spid="_x0000_s15362" name="Document" r:id="rId4" imgW="7320257" imgH="52743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578FF867-6270-42A5-8208-1F321128DBEA}" type="slidenum">
              <a:rPr lang="en-US" sz="900" smtClean="0">
                <a:latin typeface="Arial Narrow" pitchFamily="34" charset="0"/>
              </a:rPr>
              <a:pPr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573213"/>
        </p:xfrm>
        <a:graphic>
          <a:graphicData uri="http://schemas.openxmlformats.org/presentationml/2006/ole">
            <p:oleObj spid="_x0000_s16386" name="Document" r:id="rId4" imgW="7321366" imgH="15733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AD7C27EE-916A-411B-9CCF-D385408E1537}" type="slidenum">
              <a:rPr lang="en-US" sz="900" smtClean="0">
                <a:latin typeface="Arial Narrow" pitchFamily="34" charset="0"/>
              </a:rPr>
              <a:pPr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032000"/>
        </p:xfrm>
        <a:graphic>
          <a:graphicData uri="http://schemas.openxmlformats.org/presentationml/2006/ole">
            <p:oleObj spid="_x0000_s17410" name="Document" r:id="rId4" imgW="7321366" imgH="20326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097FB01D-8630-40F0-81F9-CD29DC207542}" type="slidenum">
              <a:rPr lang="en-US" sz="900" smtClean="0">
                <a:latin typeface="Arial Narrow" pitchFamily="34" charset="0"/>
              </a:rPr>
              <a:pPr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938338"/>
        </p:xfrm>
        <a:graphic>
          <a:graphicData uri="http://schemas.openxmlformats.org/presentationml/2006/ole">
            <p:oleObj spid="_x0000_s2050" name="Document" r:id="rId4" imgW="7321366" imgH="19314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4D945988-3DC8-4296-8BF1-5C74D195CD29}" type="slidenum">
              <a:rPr lang="en-US" sz="900" smtClean="0">
                <a:latin typeface="Arial Narrow" pitchFamily="34" charset="0"/>
              </a:rPr>
              <a:pPr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071813"/>
        </p:xfrm>
        <a:graphic>
          <a:graphicData uri="http://schemas.openxmlformats.org/presentationml/2006/ole">
            <p:oleObj spid="_x0000_s18434" name="Document" r:id="rId4" imgW="7321366" imgH="307131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035A5F45-C11E-47EC-B5CC-C0FD2A005DC1}" type="slidenum">
              <a:rPr lang="en-US" sz="900" smtClean="0">
                <a:latin typeface="Arial Narrow" pitchFamily="34" charset="0"/>
              </a:rPr>
              <a:pPr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300413"/>
        </p:xfrm>
        <a:graphic>
          <a:graphicData uri="http://schemas.openxmlformats.org/presentationml/2006/ole">
            <p:oleObj spid="_x0000_s19458" name="Document" r:id="rId4" imgW="7321366" imgH="33008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04BF2AD1-23C2-4BEC-80AE-8FC0E8536B1F}" type="slidenum">
              <a:rPr lang="en-US" sz="900" smtClean="0">
                <a:latin typeface="Arial Narrow" pitchFamily="34" charset="0"/>
              </a:rPr>
              <a:pPr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20482" name="Document" r:id="rId4" imgW="7321366" imgH="655060" progId="Word.Document.8">
              <p:embed/>
            </p:oleObj>
          </a:graphicData>
        </a:graphic>
      </p:graphicFrame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1066800" y="5029200"/>
            <a:ext cx="5500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ajknote: the conditional operator is PHP’s only ternary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E80FEF0E-395D-4683-B7CD-938C774BA70D}" type="slidenum">
              <a:rPr lang="en-US" sz="900" smtClean="0">
                <a:latin typeface="Arial Narrow" pitchFamily="34" charset="0"/>
              </a:rPr>
              <a:pPr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336550" y="682625"/>
          <a:ext cx="8345488" cy="5794375"/>
        </p:xfrm>
        <a:graphic>
          <a:graphicData uri="http://schemas.openxmlformats.org/presentationml/2006/ole">
            <p:oleObj spid="_x0000_s21506" name="Document" r:id="rId4" imgW="8801421" imgH="540625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D79F8843-2029-4DBA-A569-F16B2EDAA97D}" type="slidenum">
              <a:rPr lang="en-US" sz="900" smtClean="0">
                <a:latin typeface="Arial Narrow" pitchFamily="34" charset="0"/>
              </a:rPr>
              <a:pPr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505200"/>
        </p:xfrm>
        <a:graphic>
          <a:graphicData uri="http://schemas.openxmlformats.org/presentationml/2006/ole">
            <p:oleObj spid="_x0000_s22530" name="Document" r:id="rId4" imgW="7313400" imgH="331388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79DBCA49-3386-48CC-AAFE-7309F2BDFE58}" type="slidenum">
              <a:rPr lang="en-US" sz="900" smtClean="0">
                <a:latin typeface="Arial Narrow" pitchFamily="34" charset="0"/>
              </a:rPr>
              <a:pPr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67200"/>
        </p:xfrm>
        <a:graphic>
          <a:graphicData uri="http://schemas.openxmlformats.org/presentationml/2006/ole">
            <p:oleObj spid="_x0000_s23554" name="Document" r:id="rId4" imgW="7313400" imgH="354296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10A63FB2-3A8F-43D2-BC42-61194FAF9DA2}" type="slidenum">
              <a:rPr lang="en-US" sz="900" smtClean="0">
                <a:latin typeface="Arial Narrow" pitchFamily="34" charset="0"/>
              </a:rPr>
              <a:pPr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24578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13AF8678-4DDD-45C8-BEAE-284484574F62}" type="slidenum">
              <a:rPr lang="en-US" sz="900" smtClean="0">
                <a:latin typeface="Arial Narrow" pitchFamily="34" charset="0"/>
              </a:rPr>
              <a:pPr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2625"/>
          <a:ext cx="7262813" cy="3605213"/>
        </p:xfrm>
        <a:graphic>
          <a:graphicData uri="http://schemas.openxmlformats.org/presentationml/2006/ole">
            <p:oleObj spid="_x0000_s25602" name="Document" r:id="rId4" imgW="7313400" imgH="3642529" progId="Word.Document.8">
              <p:embed/>
            </p:oleObj>
          </a:graphicData>
        </a:graphic>
      </p:graphicFrame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838200" y="5638800"/>
            <a:ext cx="7620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 Note: the above modfied code shows how the break can be more effectively used.  The "A" gets an extra string the "B" does not.</a:t>
            </a:r>
          </a:p>
          <a:p>
            <a:r>
              <a:rPr lang="en-US" sz="1800">
                <a:solidFill>
                  <a:srgbClr val="FF0000"/>
                </a:solidFill>
              </a:rPr>
              <a:t>AJK Note: there is a small potential problem in the above code.  Anybody see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FC9ED8AF-1A2A-4A2A-A04F-DD7759F99004}" type="slidenum">
              <a:rPr lang="en-US" sz="900" smtClean="0">
                <a:latin typeface="Arial Narrow" pitchFamily="34" charset="0"/>
              </a:rPr>
              <a:pPr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914400" y="682625"/>
          <a:ext cx="7262813" cy="2746375"/>
        </p:xfrm>
        <a:graphic>
          <a:graphicData uri="http://schemas.openxmlformats.org/presentationml/2006/ole">
            <p:oleObj spid="_x0000_s26626" name="Document" r:id="rId4" imgW="7313400" imgH="249713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BAB43DEC-4708-4611-BCA2-BE1624AC5CA2}" type="slidenum">
              <a:rPr lang="en-US" sz="900" smtClean="0">
                <a:latin typeface="Arial Narrow" pitchFamily="34" charset="0"/>
              </a:rPr>
              <a:pPr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914400" y="682625"/>
          <a:ext cx="7262813" cy="4346575"/>
        </p:xfrm>
        <a:graphic>
          <a:graphicData uri="http://schemas.openxmlformats.org/presentationml/2006/ole">
            <p:oleObj spid="_x0000_s27650" name="Document" r:id="rId4" imgW="7313400" imgH="43297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01DA2195-C488-4A14-B11D-85E0355777A9}" type="slidenum">
              <a:rPr lang="en-US" sz="900" smtClean="0">
                <a:latin typeface="Arial Narrow" pitchFamily="34" charset="0"/>
              </a:rPr>
              <a:pPr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3721100"/>
        </p:xfrm>
        <a:graphic>
          <a:graphicData uri="http://schemas.openxmlformats.org/presentationml/2006/ole">
            <p:oleObj spid="_x0000_s3074" name="Document" r:id="rId4" imgW="7437390" imgH="373055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E3BEB421-358E-4E87-AF4B-E9E27A04D407}" type="slidenum">
              <a:rPr lang="en-US" sz="900" smtClean="0">
                <a:latin typeface="Arial Narrow" pitchFamily="34" charset="0"/>
              </a:rPr>
              <a:pPr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2625"/>
          <a:ext cx="7640638" cy="3238500"/>
        </p:xfrm>
        <a:graphic>
          <a:graphicData uri="http://schemas.openxmlformats.org/presentationml/2006/ole">
            <p:oleObj spid="_x0000_s28674" name="Document" r:id="rId4" imgW="7618245" imgH="32330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207DC380-9D26-4444-AAEB-F466583128D9}" type="slidenum">
              <a:rPr lang="en-US" sz="900" smtClean="0">
                <a:latin typeface="Arial Narrow" pitchFamily="34" charset="0"/>
              </a:rPr>
              <a:pPr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5800"/>
          <a:ext cx="7815263" cy="5292725"/>
        </p:xfrm>
        <a:graphic>
          <a:graphicData uri="http://schemas.openxmlformats.org/presentationml/2006/ole">
            <p:oleObj spid="_x0000_s29698" name="Document" r:id="rId4" imgW="7786541" imgH="530668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223C4A80-BC6C-4847-B9C5-2B38BFD8A0CD}" type="slidenum">
              <a:rPr lang="en-US" sz="900" smtClean="0">
                <a:latin typeface="Arial Narrow" pitchFamily="34" charset="0"/>
              </a:rPr>
              <a:pPr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92375"/>
        </p:xfrm>
        <a:graphic>
          <a:graphicData uri="http://schemas.openxmlformats.org/presentationml/2006/ole">
            <p:oleObj spid="_x0000_s30722" name="Document" r:id="rId4" imgW="7321366" imgH="2492030" progId="Word.Document.8">
              <p:embed/>
            </p:oleObj>
          </a:graphicData>
        </a:graphic>
      </p:graphicFrame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1066800" y="4648200"/>
            <a:ext cx="4146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/ajk_apps/ch08/average.php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278A3809-FCE4-4646-9C94-DFB4A20DA5B5}" type="slidenum">
              <a:rPr lang="en-US" sz="900" smtClean="0">
                <a:latin typeface="Arial Narrow" pitchFamily="34" charset="0"/>
              </a:rPr>
              <a:pPr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922463"/>
        </p:xfrm>
        <a:graphic>
          <a:graphicData uri="http://schemas.openxmlformats.org/presentationml/2006/ole">
            <p:oleObj spid="_x0000_s31746" name="Document" r:id="rId4" imgW="7321366" imgH="1923162" progId="Word.Document.8">
              <p:embed/>
            </p:oleObj>
          </a:graphicData>
        </a:graphic>
      </p:graphicFrame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1219200" y="4267200"/>
            <a:ext cx="3544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/ajk_apps/ch08/six.php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A9190AE3-9E67-4363-8D40-B8F520CA80CF}" type="slidenum">
              <a:rPr lang="en-US" sz="900" smtClean="0">
                <a:latin typeface="Arial Narrow" pitchFamily="34" charset="0"/>
              </a:rPr>
              <a:pPr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19575"/>
        </p:xfrm>
        <a:graphic>
          <a:graphicData uri="http://schemas.openxmlformats.org/presentationml/2006/ole">
            <p:oleObj spid="_x0000_s32770" name="Document" r:id="rId4" imgW="7313400" imgH="4230197" progId="Word.Document.8">
              <p:embed/>
            </p:oleObj>
          </a:graphicData>
        </a:graphic>
      </p:graphicFrame>
      <p:sp>
        <p:nvSpPr>
          <p:cNvPr id="32774" name="TextBox 5"/>
          <p:cNvSpPr txBox="1">
            <a:spLocks noChangeArrowheads="1"/>
          </p:cNvSpPr>
          <p:nvPr/>
        </p:nvSpPr>
        <p:spPr bwMode="auto">
          <a:xfrm>
            <a:off x="990600" y="5562600"/>
            <a:ext cx="304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Ch08/maxsix.php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53E81CA9-B19F-461E-BE1B-12AFDC9AC125}" type="slidenum">
              <a:rPr lang="en-US" sz="900" smtClean="0">
                <a:latin typeface="Arial Narrow" pitchFamily="34" charset="0"/>
              </a:rPr>
              <a:pPr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152650"/>
        </p:xfrm>
        <a:graphic>
          <a:graphicData uri="http://schemas.openxmlformats.org/presentationml/2006/ole">
            <p:oleObj spid="_x0000_s33794" name="Document" r:id="rId4" imgW="7321366" imgH="21526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33D5714A-736D-4163-8D81-B41B683C2DEB}" type="slidenum">
              <a:rPr lang="en-US" sz="900" smtClean="0">
                <a:latin typeface="Arial Narrow" pitchFamily="34" charset="0"/>
              </a:rPr>
              <a:pPr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37075"/>
        </p:xfrm>
        <a:graphic>
          <a:graphicData uri="http://schemas.openxmlformats.org/presentationml/2006/ole">
            <p:oleObj spid="_x0000_s34818" name="Document" r:id="rId4" imgW="7321366" imgH="45372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353449F7-24A0-44EE-9693-169F6A9E5623}" type="slidenum">
              <a:rPr lang="en-US" sz="900" smtClean="0">
                <a:latin typeface="Arial Narrow" pitchFamily="34" charset="0"/>
              </a:rPr>
              <a:pPr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98850"/>
        </p:xfrm>
        <a:graphic>
          <a:graphicData uri="http://schemas.openxmlformats.org/presentationml/2006/ole">
            <p:oleObj spid="_x0000_s35842" name="Document" r:id="rId4" imgW="7321366" imgH="349868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2B96D3C5-C525-4A5C-AB6F-9E1B27CE9199}" type="slidenum">
              <a:rPr lang="en-US" sz="900" smtClean="0">
                <a:latin typeface="Arial Narrow" pitchFamily="34" charset="0"/>
              </a:rPr>
              <a:pPr/>
              <a:t>38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298825"/>
        </p:xfrm>
        <a:graphic>
          <a:graphicData uri="http://schemas.openxmlformats.org/presentationml/2006/ole">
            <p:oleObj spid="_x0000_s36866" name="Document" r:id="rId4" imgW="7321366" imgH="3299363" progId="Word.Document.8">
              <p:embed/>
            </p:oleObj>
          </a:graphicData>
        </a:graphic>
      </p:graphicFrame>
      <p:sp>
        <p:nvSpPr>
          <p:cNvPr id="36870" name="TextBox 5"/>
          <p:cNvSpPr txBox="1">
            <a:spLocks noChangeArrowheads="1"/>
          </p:cNvSpPr>
          <p:nvPr/>
        </p:nvSpPr>
        <p:spPr bwMode="auto">
          <a:xfrm>
            <a:off x="609600" y="5181600"/>
            <a:ext cx="800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 Note: what is the inefficiency in the factors program?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D542FCC7-3FC0-4AD5-940E-A0D93B0C48F0}" type="slidenum">
              <a:rPr lang="en-US" sz="900" smtClean="0">
                <a:latin typeface="Arial Narrow" pitchFamily="34" charset="0"/>
              </a:rPr>
              <a:pPr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611438"/>
        </p:xfrm>
        <a:graphic>
          <a:graphicData uri="http://schemas.openxmlformats.org/presentationml/2006/ole">
            <p:oleObj spid="_x0000_s37890" name="Document" r:id="rId4" imgW="7321366" imgH="26119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Warning!</a:t>
            </a:r>
          </a:p>
        </p:txBody>
      </p:sp>
      <p:sp>
        <p:nvSpPr>
          <p:cNvPr id="4505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PHP does automatic type conversions</a:t>
            </a:r>
          </a:p>
          <a:p>
            <a:pPr lvl="1" eaLnBrk="1" hangingPunct="1"/>
            <a:r>
              <a:rPr lang="en-US" smtClean="0"/>
              <a:t>Depends on type and context</a:t>
            </a:r>
          </a:p>
          <a:p>
            <a:pPr lvl="1" eaLnBrk="1" hangingPunct="1"/>
            <a:r>
              <a:rPr lang="en-US" smtClean="0"/>
              <a:t>Called type coercion</a:t>
            </a:r>
          </a:p>
          <a:p>
            <a:pPr eaLnBrk="1" hangingPunct="1"/>
            <a:r>
              <a:rPr lang="en-US" smtClean="0"/>
              <a:t>Sometimes this is a real aid while coding</a:t>
            </a:r>
          </a:p>
          <a:p>
            <a:pPr eaLnBrk="1" hangingPunct="1"/>
            <a:r>
              <a:rPr lang="en-US" smtClean="0"/>
              <a:t>Sometimes this is a real PITA</a:t>
            </a:r>
          </a:p>
          <a:p>
            <a:pPr lvl="1" eaLnBrk="1" hangingPunct="1"/>
            <a:r>
              <a:rPr lang="en-US" smtClean="0"/>
              <a:t>Different versions of PHP may have different rules</a:t>
            </a:r>
          </a:p>
          <a:p>
            <a:pPr eaLnBrk="1" hangingPunct="1"/>
            <a:r>
              <a:rPr lang="en-US" smtClean="0"/>
              <a:t>Know the rules!</a:t>
            </a:r>
          </a:p>
          <a:p>
            <a:pPr lvl="1" eaLnBrk="1" hangingPunct="1"/>
            <a:r>
              <a:rPr lang="en-US" smtClean="0"/>
              <a:t>May be best to force your own conversions</a:t>
            </a:r>
          </a:p>
        </p:txBody>
      </p:sp>
      <p:sp>
        <p:nvSpPr>
          <p:cNvPr id="4506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4506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50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mtClean="0"/>
              <a:t>Slide </a:t>
            </a:r>
            <a:fld id="{83DFCACC-8325-4EFE-8AAD-26BF212CAE3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682DF742-55C7-4B10-AC20-35F30FED3079}" type="slidenum">
              <a:rPr lang="en-US" sz="900" smtClean="0">
                <a:latin typeface="Arial Narrow" pitchFamily="34" charset="0"/>
              </a:rPr>
              <a:pPr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906963"/>
        </p:xfrm>
        <a:graphic>
          <a:graphicData uri="http://schemas.openxmlformats.org/presentationml/2006/ole">
            <p:oleObj spid="_x0000_s38914" name="Document" r:id="rId4" imgW="7321366" imgH="49068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2B4657A7-CEE5-4750-98BE-77DC475F5826}" type="slidenum">
              <a:rPr lang="en-US" sz="900" smtClean="0">
                <a:latin typeface="Arial Narrow" pitchFamily="34" charset="0"/>
              </a:rPr>
              <a:pPr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906963"/>
        </p:xfrm>
        <a:graphic>
          <a:graphicData uri="http://schemas.openxmlformats.org/presentationml/2006/ole">
            <p:oleObj spid="_x0000_s39938" name="Document" r:id="rId4" imgW="7321366" imgH="49068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AE25CB3B-EFF6-4452-B42D-F1EB7876795A}" type="slidenum">
              <a:rPr lang="en-US" sz="900" smtClean="0">
                <a:latin typeface="Arial Narrow" pitchFamily="34" charset="0"/>
              </a:rPr>
              <a:pPr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4810125"/>
        </p:xfrm>
        <a:graphic>
          <a:graphicData uri="http://schemas.openxmlformats.org/presentationml/2006/ole">
            <p:oleObj spid="_x0000_s4098" name="Document" r:id="rId4" imgW="7405321" imgH="481642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6B326973-506D-4C3B-9842-C0C35E34B0CF}" type="slidenum">
              <a:rPr lang="en-US" sz="900" smtClean="0">
                <a:latin typeface="Arial Narrow" pitchFamily="34" charset="0"/>
              </a:rPr>
              <a:pPr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386638" cy="5035550"/>
        </p:xfrm>
        <a:graphic>
          <a:graphicData uri="http://schemas.openxmlformats.org/presentationml/2006/ole">
            <p:oleObj spid="_x0000_s5122" name="Document" r:id="rId4" imgW="7405321" imgH="50545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B947AEA1-A19C-4D03-98F2-77F1D7495660}" type="slidenum">
              <a:rPr lang="en-US" sz="900" smtClean="0">
                <a:latin typeface="Arial Narrow" pitchFamily="34" charset="0"/>
              </a:rPr>
              <a:pPr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60663"/>
        </p:xfrm>
        <a:graphic>
          <a:graphicData uri="http://schemas.openxmlformats.org/presentationml/2006/ole">
            <p:oleObj spid="_x0000_s6146" name="Document" r:id="rId4" imgW="7321366" imgH="276102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z="900" smtClean="0">
                <a:latin typeface="Arial Narrow" pitchFamily="34" charset="0"/>
              </a:rPr>
              <a:t>Slide </a:t>
            </a:r>
            <a:fld id="{6EA3B7D3-4E32-4E4B-8893-0900AAC0C225}" type="slidenum">
              <a:rPr lang="en-US" sz="900" smtClean="0">
                <a:latin typeface="Arial Narrow" pitchFamily="34" charset="0"/>
              </a:rPr>
              <a:pPr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842963" y="685800"/>
          <a:ext cx="7523162" cy="5111750"/>
        </p:xfrm>
        <a:graphic>
          <a:graphicData uri="http://schemas.openxmlformats.org/presentationml/2006/ole">
            <p:oleObj spid="_x0000_s7170" name="Document" r:id="rId4" imgW="7533235" imgH="5132442" progId="Word.Document.8">
              <p:embed/>
            </p:oleObj>
          </a:graphicData>
        </a:graphic>
      </p:graphicFrame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990600" y="6019800"/>
            <a:ext cx="2716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See next page for ascii chart…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Murach's PHP and MySQL, C8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r>
              <a:rPr lang="en-US" smtClean="0"/>
              <a:t>Slide </a:t>
            </a:r>
            <a:fld id="{4E655937-A2F2-435F-801F-F45D43A4F22C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46085" name="Picture 2" descr="http://www.asciitable.com/index/asciifu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146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248</TotalTime>
  <Words>878</Words>
  <Application>Microsoft Office PowerPoint</Application>
  <PresentationFormat>On-screen Show (4:3)</PresentationFormat>
  <Paragraphs>182</Paragraphs>
  <Slides>41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Times New Roman</vt:lpstr>
      <vt:lpstr>Arial</vt:lpstr>
      <vt:lpstr>Trebuchet MS</vt:lpstr>
      <vt:lpstr>Georgia</vt:lpstr>
      <vt:lpstr>Wingdings 2</vt:lpstr>
      <vt:lpstr>Arial Narrow</vt:lpstr>
      <vt:lpstr>Urban</vt:lpstr>
      <vt:lpstr>Microsoft Word Document</vt:lpstr>
      <vt:lpstr>Microsoft Office Word 97 - 2003 Document</vt:lpstr>
      <vt:lpstr>Slide 1</vt:lpstr>
      <vt:lpstr>Slide 2</vt:lpstr>
      <vt:lpstr>Slide 3</vt:lpstr>
      <vt:lpstr>Warning!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ajkombol</cp:lastModifiedBy>
  <cp:revision>20</cp:revision>
  <dcterms:created xsi:type="dcterms:W3CDTF">2010-12-01T19:34:07Z</dcterms:created>
  <dcterms:modified xsi:type="dcterms:W3CDTF">2018-05-19T21:56:30Z</dcterms:modified>
</cp:coreProperties>
</file>