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176E25-3EE0-4AA6-A326-0E13581F9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2AA52-AE4C-4D13-9981-0621A95C343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A28874FA-6DC3-4494-A918-74B035B4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C11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21656EC6-A4B8-4146-8E4B-21C2529A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8.png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0.png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Microsoft_Office_Word_97_-_2003_Document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Microsoft_Office_Word_97_-_2003_Document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Microsoft_Office_Word_97_-_2003_Document32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42.png"/><Relationship Id="rId4" Type="http://schemas.openxmlformats.org/officeDocument/2006/relationships/oleObject" Target="../embeddings/Microsoft_Office_Word_97_-_2003_Document36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CCED16-7614-4E99-95A0-F5C11377ADB7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2133600"/>
          <a:ext cx="7467600" cy="2806700"/>
        </p:xfrm>
        <a:graphic>
          <a:graphicData uri="http://schemas.openxmlformats.org/presentationml/2006/ole">
            <p:oleObj spid="_x0000_s1026" name="Document" r:id="rId4" imgW="7443515" imgH="28019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B449674-7842-4A3A-9214-1122D89BA972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2047875"/>
        </p:xfrm>
        <a:graphic>
          <a:graphicData uri="http://schemas.openxmlformats.org/presentationml/2006/ole">
            <p:oleObj spid="_x0000_s10242" name="Document" r:id="rId4" imgW="7443515" imgH="204439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57D8234-019A-49C0-8D1B-4BE5DB700234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79750"/>
        </p:xfrm>
        <a:graphic>
          <a:graphicData uri="http://schemas.openxmlformats.org/presentationml/2006/ole">
            <p:oleObj spid="_x0000_s11266" name="Document" r:id="rId4" imgW="7313400" imgH="3395052" progId="Word.Document.8">
              <p:embed/>
            </p:oleObj>
          </a:graphicData>
        </a:graphic>
      </p:graphicFrame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838200" y="4800600"/>
            <a:ext cx="29019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</a:t>
            </a:r>
          </a:p>
          <a:p>
            <a:r>
              <a:rPr lang="en-US" sz="1800">
                <a:solidFill>
                  <a:srgbClr val="FF0000"/>
                </a:solidFill>
              </a:rPr>
              <a:t>Ch11/gaps1.php (with error)</a:t>
            </a:r>
          </a:p>
          <a:p>
            <a:r>
              <a:rPr lang="en-US" sz="1800">
                <a:solidFill>
                  <a:srgbClr val="FF0000"/>
                </a:solidFill>
              </a:rPr>
              <a:t>Ch11/gaps2.php (with check)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81D9CF1-1255-4013-911D-A433D8E892F5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03638"/>
        </p:xfrm>
        <a:graphic>
          <a:graphicData uri="http://schemas.openxmlformats.org/presentationml/2006/ole">
            <p:oleObj spid="_x0000_s12290" name="Document" r:id="rId4" imgW="7321366" imgH="37168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71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FE4ED6C9-D667-48F5-B8F5-CC1A9D37632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7109" name="TextBox 4"/>
          <p:cNvSpPr txBox="1">
            <a:spLocks noChangeArrowheads="1"/>
          </p:cNvSpPr>
          <p:nvPr/>
        </p:nvSpPr>
        <p:spPr bwMode="auto">
          <a:xfrm>
            <a:off x="1143000" y="3276600"/>
            <a:ext cx="34147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FF0000"/>
                </a:solidFill>
              </a:rPr>
              <a:t>Resume 9/30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8987A39-A218-416A-ADB4-AA46CC7F1AB3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3740150"/>
        </p:xfrm>
        <a:graphic>
          <a:graphicData uri="http://schemas.openxmlformats.org/presentationml/2006/ole">
            <p:oleObj spid="_x0000_s13314" name="Document" r:id="rId4" imgW="7321366" imgH="375508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BB54C07-A147-41D8-9E1B-2DF176294122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59188"/>
        </p:xfrm>
        <a:graphic>
          <a:graphicData uri="http://schemas.openxmlformats.org/presentationml/2006/ole">
            <p:oleObj spid="_x0000_s14338" name="Document" r:id="rId4" imgW="7321366" imgH="36663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C41B736-FEC8-4692-A0A6-F3AB615A132D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68713"/>
        </p:xfrm>
        <a:graphic>
          <a:graphicData uri="http://schemas.openxmlformats.org/presentationml/2006/ole">
            <p:oleObj spid="_x0000_s15362" name="Document" r:id="rId4" imgW="7321366" imgH="36757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B69ED4F-4809-4DCB-8601-B2C396013E2B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36850"/>
        </p:xfrm>
        <a:graphic>
          <a:graphicData uri="http://schemas.openxmlformats.org/presentationml/2006/ole">
            <p:oleObj spid="_x0000_s16386" name="Document" r:id="rId4" imgW="7321366" imgH="2742449" progId="Word.Document.8">
              <p:embed/>
            </p:oleObj>
          </a:graphicData>
        </a:graphic>
      </p:graphicFrame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85800" y="5334000"/>
            <a:ext cx="75263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Ch11/associative.php</a:t>
            </a:r>
          </a:p>
          <a:p>
            <a:r>
              <a:rPr lang="en-US" sz="1800">
                <a:solidFill>
                  <a:srgbClr val="FF0000"/>
                </a:solidFill>
              </a:rPr>
              <a:t>Note: the warning for the 2</a:t>
            </a:r>
            <a:r>
              <a:rPr lang="en-US" sz="1800" baseline="30000">
                <a:solidFill>
                  <a:srgbClr val="FF0000"/>
                </a:solidFill>
              </a:rPr>
              <a:t>nd</a:t>
            </a:r>
            <a:r>
              <a:rPr lang="en-US" sz="1800">
                <a:solidFill>
                  <a:srgbClr val="FF0000"/>
                </a:solidFill>
              </a:rPr>
              <a:t> fix boss</a:t>
            </a:r>
          </a:p>
          <a:p>
            <a:r>
              <a:rPr lang="en-US" sz="1800">
                <a:solidFill>
                  <a:srgbClr val="FF0000"/>
                </a:solidFill>
              </a:rPr>
              <a:t>Note: the associative element and numeric elements are mixed in the var_dump</a:t>
            </a:r>
          </a:p>
          <a:p>
            <a:r>
              <a:rPr lang="en-US" sz="1800">
                <a:solidFill>
                  <a:srgbClr val="FF0000"/>
                </a:solidFill>
              </a:rPr>
              <a:t>Uncomment bad boss and show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5D22D05-03C1-4C30-9F43-EDBB1E6FBF25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4497388"/>
        </p:xfrm>
        <a:graphic>
          <a:graphicData uri="http://schemas.openxmlformats.org/presentationml/2006/ole">
            <p:oleObj spid="_x0000_s17410" name="Document" r:id="rId4" imgW="7435410" imgH="4508338" progId="Word.Document.8">
              <p:embed/>
            </p:oleObj>
          </a:graphicData>
        </a:graphic>
      </p:graphicFrame>
      <p:pic>
        <p:nvPicPr>
          <p:cNvPr id="17414" name="Picture 3" descr="11-06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648200"/>
            <a:ext cx="36322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838200" y="6172200"/>
            <a:ext cx="318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Ch11/forEach.php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5FCDA6A-EA79-4D79-9D6C-A9852EB183D8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2714625"/>
        </p:xfrm>
        <a:graphic>
          <a:graphicData uri="http://schemas.openxmlformats.org/presentationml/2006/ole">
            <p:oleObj spid="_x0000_s18434" name="Document" r:id="rId4" imgW="7443515" imgH="2711785" progId="Word.Document.8">
              <p:embed/>
            </p:oleObj>
          </a:graphicData>
        </a:graphic>
      </p:graphicFrame>
      <p:pic>
        <p:nvPicPr>
          <p:cNvPr id="18438" name="Picture 3" descr="11-06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276600"/>
            <a:ext cx="37973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440ED35-204A-491F-AE49-C3C1F14E279E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1873250"/>
        </p:xfrm>
        <a:graphic>
          <a:graphicData uri="http://schemas.openxmlformats.org/presentationml/2006/ole">
            <p:oleObj spid="_x0000_s2050" name="Document" r:id="rId4" imgW="7452523" imgH="188096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DC90AC-39DD-47FD-BBF9-71E92E0E8E22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508250"/>
        </p:xfrm>
        <a:graphic>
          <a:graphicData uri="http://schemas.openxmlformats.org/presentationml/2006/ole">
            <p:oleObj spid="_x0000_s19458" name="Document" r:id="rId4" imgW="7321366" imgH="2513370" progId="Word.Document.8">
              <p:embed/>
            </p:oleObj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838200" y="5334000"/>
            <a:ext cx="618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the foreach loop eliminates the gap problem we had earlier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CFFD51F-4A69-42C0-BFE1-0BE1F156DE4C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838200" y="685800"/>
          <a:ext cx="7321550" cy="4010025"/>
        </p:xfrm>
        <a:graphic>
          <a:graphicData uri="http://schemas.openxmlformats.org/presentationml/2006/ole">
            <p:oleObj spid="_x0000_s20482" name="Document" r:id="rId4" imgW="7321366" imgH="4017713" progId="Word.Document.8">
              <p:embed/>
            </p:oleObj>
          </a:graphicData>
        </a:graphic>
      </p:graphicFrame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762000" y="5638800"/>
            <a:ext cx="52054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range:</a:t>
            </a:r>
          </a:p>
          <a:p>
            <a:r>
              <a:rPr lang="en-US" sz="1800">
                <a:solidFill>
                  <a:srgbClr val="FF0000"/>
                </a:solidFill>
              </a:rPr>
              <a:t>	The 1</a:t>
            </a:r>
            <a:r>
              <a:rPr lang="en-US" sz="1800" baseline="30000">
                <a:solidFill>
                  <a:srgbClr val="FF0000"/>
                </a:solidFill>
              </a:rPr>
              <a:t>st</a:t>
            </a:r>
            <a:r>
              <a:rPr lang="en-US" sz="1800">
                <a:solidFill>
                  <a:srgbClr val="FF0000"/>
                </a:solidFill>
              </a:rPr>
              <a:t> and 2</a:t>
            </a:r>
            <a:r>
              <a:rPr lang="en-US" sz="1800" baseline="30000">
                <a:solidFill>
                  <a:srgbClr val="FF0000"/>
                </a:solidFill>
              </a:rPr>
              <a:t>nd</a:t>
            </a:r>
            <a:r>
              <a:rPr lang="en-US" sz="1800">
                <a:solidFill>
                  <a:srgbClr val="FF0000"/>
                </a:solidFill>
              </a:rPr>
              <a:t> parm specifies start and stop </a:t>
            </a:r>
          </a:p>
          <a:p>
            <a:r>
              <a:rPr lang="en-US" sz="1800">
                <a:solidFill>
                  <a:srgbClr val="FF0000"/>
                </a:solidFill>
              </a:rPr>
              <a:t>	The optional 3</a:t>
            </a:r>
            <a:r>
              <a:rPr lang="en-US" sz="1800" baseline="30000">
                <a:solidFill>
                  <a:srgbClr val="FF0000"/>
                </a:solidFill>
              </a:rPr>
              <a:t>rd</a:t>
            </a:r>
            <a:r>
              <a:rPr lang="en-US" sz="1800">
                <a:solidFill>
                  <a:srgbClr val="FF0000"/>
                </a:solidFill>
              </a:rPr>
              <a:t> parm specifies the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9646579-B36D-47D0-A990-E4DF04EE787C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36850"/>
        </p:xfrm>
        <a:graphic>
          <a:graphicData uri="http://schemas.openxmlformats.org/presentationml/2006/ole">
            <p:oleObj spid="_x0000_s21506" name="Document" r:id="rId4" imgW="7313400" imgH="2979464" progId="Word.Document.8">
              <p:embed/>
            </p:oleObj>
          </a:graphicData>
        </a:graphic>
      </p:graphicFrame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838200" y="5257800"/>
            <a:ext cx="3113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Ch11/splice.php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98870B8-6A8C-4B14-8946-B9826A1CA9F7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776788"/>
        </p:xfrm>
        <a:graphic>
          <a:graphicData uri="http://schemas.openxmlformats.org/presentationml/2006/ole">
            <p:oleObj spid="_x0000_s22530" name="Document" r:id="rId4" imgW="7321366" imgH="4785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F3EA6F-AFE6-4B1A-956D-375A3DA17F5F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914400" y="685800"/>
          <a:ext cx="5127625" cy="1938338"/>
        </p:xfrm>
        <a:graphic>
          <a:graphicData uri="http://schemas.openxmlformats.org/presentationml/2006/ole">
            <p:oleObj spid="_x0000_s23554" name="Document" r:id="rId4" imgW="5109715" imgH="19314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0796AF7-F505-4FBA-8EB2-4EB5458C7128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003300"/>
        </p:xfrm>
        <a:graphic>
          <a:graphicData uri="http://schemas.openxmlformats.org/presentationml/2006/ole">
            <p:oleObj spid="_x0000_s24578" name="Document" r:id="rId4" imgW="7321366" imgH="10061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50DB00A-0F0D-457B-911B-619502A0DFCB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2625"/>
          <a:ext cx="7472363" cy="2281238"/>
        </p:xfrm>
        <a:graphic>
          <a:graphicData uri="http://schemas.openxmlformats.org/presentationml/2006/ole">
            <p:oleObj spid="_x0000_s25602" name="Document" r:id="rId4" imgW="7700305" imgH="2359689" progId="Word.Document.8">
              <p:embed/>
            </p:oleObj>
          </a:graphicData>
        </a:graphic>
      </p:graphicFrame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685800" y="5029200"/>
            <a:ext cx="5530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optional 3</a:t>
            </a:r>
            <a:r>
              <a:rPr lang="en-US" sz="1800" baseline="30000">
                <a:solidFill>
                  <a:srgbClr val="FF0000"/>
                </a:solidFill>
              </a:rPr>
              <a:t>rd</a:t>
            </a:r>
            <a:r>
              <a:rPr lang="en-US" sz="1800">
                <a:solidFill>
                  <a:srgbClr val="FF0000"/>
                </a:solidFill>
              </a:rPr>
              <a:t> parm on the 4</a:t>
            </a:r>
            <a:r>
              <a:rPr lang="en-US" sz="1800" baseline="30000">
                <a:solidFill>
                  <a:srgbClr val="FF0000"/>
                </a:solidFill>
              </a:rPr>
              <a:t>th</a:t>
            </a:r>
            <a:r>
              <a:rPr lang="en-US" sz="1800">
                <a:solidFill>
                  <a:srgbClr val="FF0000"/>
                </a:solidFill>
              </a:rPr>
              <a:t> line is a boolean $strict:</a:t>
            </a:r>
          </a:p>
          <a:p>
            <a:r>
              <a:rPr lang="en-US" sz="1800">
                <a:solidFill>
                  <a:srgbClr val="FF0000"/>
                </a:solidFill>
              </a:rPr>
              <a:t>	true: data types must match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902F531-5971-4AA3-8145-F97E03491FEB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278063"/>
        </p:xfrm>
        <a:graphic>
          <a:graphicData uri="http://schemas.openxmlformats.org/presentationml/2006/ole">
            <p:oleObj spid="_x0000_s26626" name="Document" r:id="rId4" imgW="7321366" imgH="2282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2D85006-6740-4B49-971C-04301CC8A807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1425"/>
        </p:xfrm>
        <a:graphic>
          <a:graphicData uri="http://schemas.openxmlformats.org/presentationml/2006/ole">
            <p:oleObj spid="_x0000_s27650" name="Document" r:id="rId4" imgW="7313400" imgH="5319312" progId="Word.Document.8">
              <p:embed/>
            </p:oleObj>
          </a:graphicData>
        </a:graphic>
      </p:graphicFrame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762000" y="5638800"/>
            <a:ext cx="57959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Ch11/sortArray.php</a:t>
            </a:r>
          </a:p>
          <a:p>
            <a:r>
              <a:rPr lang="en-US" sz="1800">
                <a:solidFill>
                  <a:srgbClr val="FF0000"/>
                </a:solidFill>
              </a:rPr>
              <a:t>Note: the sort reindexes the array</a:t>
            </a:r>
          </a:p>
          <a:p>
            <a:r>
              <a:rPr lang="en-US" sz="1800">
                <a:solidFill>
                  <a:srgbClr val="FF0000"/>
                </a:solidFill>
              </a:rPr>
              <a:t>Note: what happened to the associative element in the array?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938C77E-3827-4FE7-9A33-82A37DB9070B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470400"/>
        </p:xfrm>
        <a:graphic>
          <a:graphicData uri="http://schemas.openxmlformats.org/presentationml/2006/ole">
            <p:oleObj spid="_x0000_s28674" name="Document" r:id="rId4" imgW="7313400" imgH="4941964" progId="Word.Document.8">
              <p:embed/>
            </p:oleObj>
          </a:graphicData>
        </a:graphic>
      </p:graphicFrame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914400" y="5638800"/>
            <a:ext cx="6416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In the second set, the true parm (2</a:t>
            </a:r>
            <a:r>
              <a:rPr lang="en-US" sz="1800" baseline="30000">
                <a:solidFill>
                  <a:srgbClr val="FF0000"/>
                </a:solidFill>
              </a:rPr>
              <a:t>nd</a:t>
            </a:r>
            <a:r>
              <a:rPr lang="en-US" sz="1800">
                <a:solidFill>
                  <a:srgbClr val="FF0000"/>
                </a:solidFill>
              </a:rPr>
              <a:t> parm) retains the original keys,</a:t>
            </a:r>
            <a:br>
              <a:rPr lang="en-US" sz="1800">
                <a:solidFill>
                  <a:srgbClr val="FF0000"/>
                </a:solidFill>
              </a:rPr>
            </a:br>
            <a:r>
              <a:rPr lang="en-US" sz="1800">
                <a:solidFill>
                  <a:srgbClr val="FF0000"/>
                </a:solidFill>
              </a:rPr>
              <a:t>otherwise the array is reindexed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23AB070-B17A-4E5B-89F7-1EDDD477E565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685800"/>
          <a:ext cx="7386638" cy="5229225"/>
        </p:xfrm>
        <a:graphic>
          <a:graphicData uri="http://schemas.openxmlformats.org/presentationml/2006/ole">
            <p:oleObj spid="_x0000_s3074" name="Document" r:id="rId4" imgW="7386945" imgH="52240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0E75487-B40A-4610-A522-E12F54C6D68C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924425"/>
        </p:xfrm>
        <a:graphic>
          <a:graphicData uri="http://schemas.openxmlformats.org/presentationml/2006/ole">
            <p:oleObj spid="_x0000_s29698" name="Document" r:id="rId4" imgW="7313400" imgH="5244275" progId="Word.Document.8">
              <p:embed/>
            </p:oleObj>
          </a:graphicData>
        </a:graphic>
      </p:graphicFrame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762000" y="5867400"/>
            <a:ext cx="3095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Ch11/shuffle.php</a:t>
            </a:r>
          </a:p>
          <a:p>
            <a:r>
              <a:rPr lang="en-US" sz="1800">
                <a:solidFill>
                  <a:srgbClr val="FF0000"/>
                </a:solidFill>
              </a:rPr>
              <a:t>New and improved!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072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7812260-C28F-44B8-9921-BD5B4D92C709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785813"/>
        </p:xfrm>
        <a:graphic>
          <a:graphicData uri="http://schemas.openxmlformats.org/presentationml/2006/ole">
            <p:oleObj spid="_x0000_s30722" name="Document" r:id="rId4" imgW="7443515" imgH="786082" progId="Word.Document.8">
              <p:embed/>
            </p:oleObj>
          </a:graphicData>
        </a:graphic>
      </p:graphicFrame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14400" y="1295400"/>
          <a:ext cx="7596188" cy="1033463"/>
        </p:xfrm>
        <a:graphic>
          <a:graphicData uri="http://schemas.openxmlformats.org/presentationml/2006/ole">
            <p:oleObj spid="_x0000_s30723" name="Visio" r:id="rId5" imgW="4344614" imgH="58953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06713FE-7063-402B-A6CD-32BAB006DC1D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666750"/>
        </p:xfrm>
        <a:graphic>
          <a:graphicData uri="http://schemas.openxmlformats.org/presentationml/2006/ole">
            <p:oleObj spid="_x0000_s31746" name="Document" r:id="rId4" imgW="7443515" imgH="665590" progId="Word.Document.8">
              <p:embed/>
            </p:oleObj>
          </a:graphicData>
        </a:graphic>
      </p:graphicFrame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914400" y="1219200"/>
          <a:ext cx="7115175" cy="3505200"/>
        </p:xfrm>
        <a:graphic>
          <a:graphicData uri="http://schemas.openxmlformats.org/presentationml/2006/ole">
            <p:oleObj spid="_x0000_s31747" name="Visio" r:id="rId5" imgW="4710374" imgH="23268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277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D37B35-C636-45EE-B9F3-E32CD53CE617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712788"/>
        </p:xfrm>
        <a:graphic>
          <a:graphicData uri="http://schemas.openxmlformats.org/presentationml/2006/ole">
            <p:oleObj spid="_x0000_s32770" name="Document" r:id="rId4" imgW="7443515" imgH="711406" progId="Word.Document.8">
              <p:embed/>
            </p:oleObj>
          </a:graphicData>
        </a:graphic>
      </p:graphicFrame>
      <p:sp>
        <p:nvSpPr>
          <p:cNvPr id="32775" name="Rectangle 4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914400" y="1295400"/>
          <a:ext cx="6838950" cy="3371850"/>
        </p:xfrm>
        <a:graphic>
          <a:graphicData uri="http://schemas.openxmlformats.org/presentationml/2006/ole">
            <p:oleObj spid="_x0000_s32771" name="Visio" r:id="rId5" imgW="4710374" imgH="23268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E356E1E-4DDA-4AA8-9354-FFEE8E7E3210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40213"/>
        </p:xfrm>
        <a:graphic>
          <a:graphicData uri="http://schemas.openxmlformats.org/presentationml/2006/ole">
            <p:oleObj spid="_x0000_s33794" name="Document" r:id="rId4" imgW="7321366" imgH="424823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E62F7F7-5563-4B4E-8F18-6E8E717A14BF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700588"/>
        </p:xfrm>
        <a:graphic>
          <a:graphicData uri="http://schemas.openxmlformats.org/presentationml/2006/ole">
            <p:oleObj spid="_x0000_s34818" name="Document" r:id="rId4" imgW="7321366" imgH="47096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57A2D69-9E2E-4BF2-AE8A-48BC2F3776D3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003300"/>
        </p:xfrm>
        <a:graphic>
          <a:graphicData uri="http://schemas.openxmlformats.org/presentationml/2006/ole">
            <p:oleObj spid="_x0000_s35842" name="Document" r:id="rId4" imgW="7321366" imgH="10046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M/urach's PHP and MySQL, C11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D6303E7-C9D2-44B4-8BAF-80ACA05F1F0D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038225" y="685800"/>
          <a:ext cx="7423150" cy="685800"/>
        </p:xfrm>
        <a:graphic>
          <a:graphicData uri="http://schemas.openxmlformats.org/presentationml/2006/ole">
            <p:oleObj spid="_x0000_s36866" name="Document" r:id="rId4" imgW="7443515" imgH="680742" progId="Word.Document.8">
              <p:embed/>
            </p:oleObj>
          </a:graphicData>
        </a:graphic>
      </p:graphicFrame>
      <p:pic>
        <p:nvPicPr>
          <p:cNvPr id="36870" name="Picture 3" descr="11-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1219200"/>
            <a:ext cx="70739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Box 6"/>
          <p:cNvSpPr txBox="1">
            <a:spLocks noChangeArrowheads="1"/>
          </p:cNvSpPr>
          <p:nvPr/>
        </p:nvSpPr>
        <p:spPr bwMode="auto">
          <a:xfrm>
            <a:off x="914400" y="6019800"/>
            <a:ext cx="3902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Show ch11_task_manager in book_apps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4BA66EA-6C52-45D7-ADD3-0E85EEA05332}" type="slidenum">
              <a:rPr lang="en-US" sz="900" smtClean="0">
                <a:latin typeface="Arial Narrow" pitchFamily="34" charset="0"/>
              </a:rPr>
              <a:pPr algn="r"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762000" y="685800"/>
          <a:ext cx="7321550" cy="2287588"/>
        </p:xfrm>
        <a:graphic>
          <a:graphicData uri="http://schemas.openxmlformats.org/presentationml/2006/ole">
            <p:oleObj spid="_x0000_s37890" name="Document" r:id="rId4" imgW="7313400" imgH="26024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EAE7363-8B7F-4073-9210-69B60869FED1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4225"/>
        </p:xfrm>
        <a:graphic>
          <a:graphicData uri="http://schemas.openxmlformats.org/presentationml/2006/ole">
            <p:oleObj spid="_x0000_s38914" name="Document" r:id="rId4" imgW="7321366" imgH="4604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4C87DF5-6A1B-4E53-8FAF-ABBF9E5B06E9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533400"/>
          <a:ext cx="7358063" cy="4389438"/>
        </p:xfrm>
        <a:graphic>
          <a:graphicData uri="http://schemas.openxmlformats.org/presentationml/2006/ole">
            <p:oleObj spid="_x0000_s4098" name="Document" r:id="rId4" imgW="7313400" imgH="47695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C17F3A8-6678-40AC-897D-3DA76C5BAF8D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39938" name="Document" r:id="rId4" imgW="7309734" imgH="368260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E456FF9-4CAD-4589-A6BE-B08893769589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40962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5E19201-9D9C-4BB9-B54C-FC743842D7EB}" type="slidenum">
              <a:rPr lang="en-US" sz="900" smtClean="0">
                <a:latin typeface="Arial Narrow" pitchFamily="34" charset="0"/>
              </a:rPr>
              <a:pPr algn="r"/>
              <a:t>42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41986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20D2753-2D8A-45FB-B2C7-5074610153B9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43010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E3FCA93-E6D1-4669-ACC3-718835215213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365250"/>
        </p:xfrm>
        <a:graphic>
          <a:graphicData uri="http://schemas.openxmlformats.org/presentationml/2006/ole">
            <p:oleObj spid="_x0000_s44034" name="Document" r:id="rId4" imgW="7321366" imgH="13679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5E0B47C-F512-48C4-88E3-5CC788B70C52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816225"/>
        </p:xfrm>
        <a:graphic>
          <a:graphicData uri="http://schemas.openxmlformats.org/presentationml/2006/ole">
            <p:oleObj spid="_x0000_s5122" name="Document" r:id="rId4" imgW="7313400" imgH="3063520" progId="Word.Document.8">
              <p:embed/>
            </p:oleObj>
          </a:graphicData>
        </a:graphic>
      </p:graphicFrame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90600" y="5943600"/>
            <a:ext cx="363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Ch11/createArrays.php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C9F0BCF-3905-4BD3-AD7A-877DEBC9380B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914400" y="685800"/>
          <a:ext cx="3117850" cy="1882775"/>
        </p:xfrm>
        <a:graphic>
          <a:graphicData uri="http://schemas.openxmlformats.org/presentationml/2006/ole">
            <p:oleObj spid="_x0000_s6146" name="Document" r:id="rId4" imgW="3118940" imgH="18766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98A3AA0-DBB2-4154-8FB8-A8862F3304AD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4872038"/>
        </p:xfrm>
        <a:graphic>
          <a:graphicData uri="http://schemas.openxmlformats.org/presentationml/2006/ole">
            <p:oleObj spid="_x0000_s7170" name="Document" r:id="rId4" imgW="7321366" imgH="4849972" progId="Word.Document.8">
              <p:embed/>
            </p:oleObj>
          </a:graphicData>
        </a:graphic>
      </p:graphicFrame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914400" y="6019800"/>
            <a:ext cx="4014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Ch11/workWithArrays.php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36822BD-F6B8-41C4-AA6D-BB64B966C397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914400" y="685800"/>
          <a:ext cx="7321550" cy="4973638"/>
        </p:xfrm>
        <a:graphic>
          <a:graphicData uri="http://schemas.openxmlformats.org/presentationml/2006/ole">
            <p:oleObj spid="_x0000_s8194" name="Document" r:id="rId4" imgW="7321366" imgH="49949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C11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FE554C6-380F-4C9E-8F14-EEA999DD8707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86638" cy="5146675"/>
        </p:xfrm>
        <a:graphic>
          <a:graphicData uri="http://schemas.openxmlformats.org/presentationml/2006/ole">
            <p:oleObj spid="_x0000_s9218" name="Document" r:id="rId4" imgW="7367127" imgH="51508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773</TotalTime>
  <Words>929</Words>
  <Application>Microsoft Office PowerPoint</Application>
  <PresentationFormat>On-screen Show (4:3)</PresentationFormat>
  <Paragraphs>202</Paragraphs>
  <Slides>44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Times New Roman</vt:lpstr>
      <vt:lpstr>Arial</vt:lpstr>
      <vt:lpstr>Arial Narrow</vt:lpstr>
      <vt:lpstr>8_Master slides</vt:lpstr>
      <vt:lpstr>Microsoft Word Document</vt:lpstr>
      <vt:lpstr>Microsoft Office Word 97 - 2003 Document</vt:lpstr>
      <vt:lpstr>Microsoft Visio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ajkombol</cp:lastModifiedBy>
  <cp:revision>40</cp:revision>
  <dcterms:created xsi:type="dcterms:W3CDTF">2010-11-30T22:12:43Z</dcterms:created>
  <dcterms:modified xsi:type="dcterms:W3CDTF">2018-05-19T21:53:57Z</dcterms:modified>
</cp:coreProperties>
</file>