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2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AD4DBC-C7A2-41FB-B790-FF8099825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27A94-9561-4BFA-8E44-8A4C05F6798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FCA37A13-239B-4ECD-95EA-D69C7883C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C12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861B76F6-EF9D-4E22-9A5E-82FC50440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Microsoft_Office_Word_97_-_2003_Document10.doc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Microsoft_Office_Word_97_-_2003_Document11.doc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3.png"/><Relationship Id="rId4" Type="http://schemas.openxmlformats.org/officeDocument/2006/relationships/oleObject" Target="../embeddings/Microsoft_Office_Word_97_-_2003_Document20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5.png"/><Relationship Id="rId4" Type="http://schemas.openxmlformats.org/officeDocument/2006/relationships/oleObject" Target="../embeddings/Microsoft_Office_Word_97_-_2003_Document21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0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3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4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6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57DA952-F4D8-4643-99AB-0484A2691E56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914400" y="2209800"/>
          <a:ext cx="7467600" cy="2439988"/>
        </p:xfrm>
        <a:graphic>
          <a:graphicData uri="http://schemas.openxmlformats.org/presentationml/2006/ole">
            <p:oleObj spid="_x0000_s1026" name="Document" r:id="rId4" imgW="7443515" imgH="243869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024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C4C67A3-E53C-4212-938C-EF87DDCF2B24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sp>
        <p:nvSpPr>
          <p:cNvPr id="10247" name="Rectangle 4"/>
          <p:cNvSpPr>
            <a:spLocks noChangeArrowheads="1"/>
          </p:cNvSpPr>
          <p:nvPr/>
        </p:nvSpPr>
        <p:spPr bwMode="auto">
          <a:xfrm>
            <a:off x="0" y="1766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914400" y="1295400"/>
          <a:ext cx="7248525" cy="3324225"/>
        </p:xfrm>
        <a:graphic>
          <a:graphicData uri="http://schemas.openxmlformats.org/presentationml/2006/ole">
            <p:oleObj spid="_x0000_s10242" name="Visio" r:id="rId4" imgW="5361783" imgH="2456232" progId="Visio.Drawing.11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914400" y="685800"/>
          <a:ext cx="7467600" cy="530225"/>
        </p:xfrm>
        <a:graphic>
          <a:graphicData uri="http://schemas.openxmlformats.org/presentationml/2006/ole">
            <p:oleObj spid="_x0000_s10243" name="Document" r:id="rId5" imgW="7443515" imgH="52958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126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68E04BB-E724-4270-80ED-2E9EE7A15D44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sp>
        <p:nvSpPr>
          <p:cNvPr id="11271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914400" y="1219200"/>
          <a:ext cx="7210425" cy="3600450"/>
        </p:xfrm>
        <a:graphic>
          <a:graphicData uri="http://schemas.openxmlformats.org/presentationml/2006/ole">
            <p:oleObj spid="_x0000_s11266" name="Visio" r:id="rId4" imgW="5361783" imgH="2677512" progId="Visio.Drawing.11">
              <p:embed/>
            </p:oleObj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914400" y="685800"/>
          <a:ext cx="7467600" cy="468313"/>
        </p:xfrm>
        <a:graphic>
          <a:graphicData uri="http://schemas.openxmlformats.org/presentationml/2006/ole">
            <p:oleObj spid="_x0000_s11267" name="Document" r:id="rId5" imgW="7443515" imgH="4686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02CF427-CD7C-41D3-B2FD-A42567BF2069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914400" y="685800"/>
          <a:ext cx="7315200" cy="1843088"/>
        </p:xfrm>
        <a:graphic>
          <a:graphicData uri="http://schemas.openxmlformats.org/presentationml/2006/ole">
            <p:oleObj spid="_x0000_s12290" name="Document" r:id="rId4" imgW="7443515" imgH="18629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5184B37-0A26-4C08-9BBA-0A6E91412569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2274888"/>
        </p:xfrm>
        <a:graphic>
          <a:graphicData uri="http://schemas.openxmlformats.org/presentationml/2006/ole">
            <p:oleObj spid="_x0000_s13314" name="Document" r:id="rId4" imgW="7321366" imgH="227960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2B105E4-9E4A-48A2-970A-51D7B1B2CF0F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1893888"/>
        </p:xfrm>
        <a:graphic>
          <a:graphicData uri="http://schemas.openxmlformats.org/presentationml/2006/ole">
            <p:oleObj spid="_x0000_s14338" name="Document" r:id="rId4" imgW="7321366" imgH="1897925" progId="Word.Document.8">
              <p:embed/>
            </p:oleObj>
          </a:graphicData>
        </a:graphic>
      </p:graphicFrame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990600" y="5791200"/>
            <a:ext cx="3249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Ch12/session1.php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6A6C77F-397E-4657-A34E-1B9895F14F21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030663"/>
        </p:xfrm>
        <a:graphic>
          <a:graphicData uri="http://schemas.openxmlformats.org/presentationml/2006/ole">
            <p:oleObj spid="_x0000_s15362" name="Document" r:id="rId4" imgW="7313400" imgH="4046934" progId="Word.Document.8">
              <p:embed/>
            </p:oleObj>
          </a:graphicData>
        </a:graphic>
      </p:graphicFrame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838200" y="6019800"/>
            <a:ext cx="365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Ch12/sessionArray.php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8D7C9EC-E69F-4E12-AD00-837C08BCB66F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893888"/>
        </p:xfrm>
        <a:graphic>
          <a:graphicData uri="http://schemas.openxmlformats.org/presentationml/2006/ole">
            <p:oleObj spid="_x0000_s16386" name="Document" r:id="rId4" imgW="7321366" imgH="189792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73A1CC7-1193-43E1-9C3C-867E93F68055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890713"/>
        </p:xfrm>
        <a:graphic>
          <a:graphicData uri="http://schemas.openxmlformats.org/presentationml/2006/ole">
            <p:oleObj spid="_x0000_s17410" name="Document" r:id="rId4" imgW="7321366" imgH="18950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A1CD5DC-74F7-498D-9A00-72C7E5232A71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002088"/>
        </p:xfrm>
        <a:graphic>
          <a:graphicData uri="http://schemas.openxmlformats.org/presentationml/2006/ole">
            <p:oleObj spid="_x0000_s18434" name="Document" r:id="rId4" imgW="7321366" imgH="401013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1F495B9-2AD8-4381-BF35-67B18BCBA10B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03700"/>
        </p:xfrm>
        <a:graphic>
          <a:graphicData uri="http://schemas.openxmlformats.org/presentationml/2006/ole">
            <p:oleObj spid="_x0000_s19458" name="Document" r:id="rId4" imgW="7313400" imgH="4221178" progId="Word.Document.8">
              <p:embed/>
            </p:oleObj>
          </a:graphicData>
        </a:graphic>
      </p:graphicFrame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914400" y="6019800"/>
            <a:ext cx="3249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Ch12/session2.php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B852D85-87F9-441D-9924-3B5CB69C9EDC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4364038"/>
        </p:xfrm>
        <a:graphic>
          <a:graphicData uri="http://schemas.openxmlformats.org/presentationml/2006/ole">
            <p:oleObj spid="_x0000_s2050" name="Document" r:id="rId4" imgW="7321366" imgH="43719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99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8679A1F1-28CC-4B12-A075-AD617218F1F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914400" y="1676400"/>
            <a:ext cx="480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One last example: counter</a:t>
            </a:r>
          </a:p>
          <a:p>
            <a:endParaRPr lang="en-US"/>
          </a:p>
          <a:p>
            <a:r>
              <a:rPr lang="en-US"/>
              <a:t>Notice the difference between FireFox and IE with this example</a:t>
            </a:r>
          </a:p>
          <a:p>
            <a:endParaRPr lang="en-US"/>
          </a:p>
        </p:txBody>
      </p:sp>
      <p:sp>
        <p:nvSpPr>
          <p:cNvPr id="39942" name="TextBox 5"/>
          <p:cNvSpPr txBox="1">
            <a:spLocks noChangeArrowheads="1"/>
          </p:cNvSpPr>
          <p:nvPr/>
        </p:nvSpPr>
        <p:spPr bwMode="auto">
          <a:xfrm>
            <a:off x="914400" y="6019800"/>
            <a:ext cx="2979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Ch12/count.php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0F8F1AE-D2B4-4C77-BB18-DD4F2831F608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584200"/>
        </p:xfrm>
        <a:graphic>
          <a:graphicData uri="http://schemas.openxmlformats.org/presentationml/2006/ole">
            <p:oleObj spid="_x0000_s20482" name="Document" r:id="rId4" imgW="7443515" imgH="589111" progId="Word.Document.8">
              <p:embed/>
            </p:oleObj>
          </a:graphicData>
        </a:graphic>
      </p:graphicFrame>
      <p:pic>
        <p:nvPicPr>
          <p:cNvPr id="20486" name="Picture 3" descr="12-09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4803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FB6C6AB-D90E-4119-AE91-B1D6B5BAC15E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525463"/>
        </p:xfrm>
        <a:graphic>
          <a:graphicData uri="http://schemas.openxmlformats.org/presentationml/2006/ole">
            <p:oleObj spid="_x0000_s21506" name="Document" r:id="rId4" imgW="7443515" imgH="529586" progId="Word.Document.8">
              <p:embed/>
            </p:oleObj>
          </a:graphicData>
        </a:graphic>
      </p:graphicFrame>
      <p:pic>
        <p:nvPicPr>
          <p:cNvPr id="21510" name="Picture 3" descr="12-09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023100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5A0F68D-8301-42FA-A639-8AE47DDCB949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685800"/>
          <a:ext cx="7299325" cy="4856163"/>
        </p:xfrm>
        <a:graphic>
          <a:graphicData uri="http://schemas.openxmlformats.org/presentationml/2006/ole">
            <p:oleObj spid="_x0000_s22530" name="Document" r:id="rId4" imgW="7280955" imgH="486544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04EFCD0-A0F1-4CA5-B204-EE36D2254C72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14400" y="682625"/>
          <a:ext cx="7262813" cy="4562475"/>
        </p:xfrm>
        <a:graphic>
          <a:graphicData uri="http://schemas.openxmlformats.org/presentationml/2006/ole">
            <p:oleObj spid="_x0000_s23554" name="Document" r:id="rId4" imgW="7313400" imgH="461367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36FD28F-78F4-4FCA-B4DA-52E547286B60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24578" name="Document" r:id="rId4" imgW="7313400" imgH="530849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C394450-8044-4C83-870B-C6D523722B4A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440113"/>
        </p:xfrm>
        <a:graphic>
          <a:graphicData uri="http://schemas.openxmlformats.org/presentationml/2006/ole">
            <p:oleObj spid="_x0000_s25602" name="Document" r:id="rId4" imgW="7300740" imgH="345837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CC83251-93B8-482A-B172-7897122D77B0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209925"/>
        </p:xfrm>
        <a:graphic>
          <a:graphicData uri="http://schemas.openxmlformats.org/presentationml/2006/ole">
            <p:oleObj spid="_x0000_s26626" name="Document" r:id="rId4" imgW="7321366" imgH="32157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BF81390-7B2C-4EFE-80D3-2A7AFEB6B421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132263"/>
        </p:xfrm>
        <a:graphic>
          <a:graphicData uri="http://schemas.openxmlformats.org/presentationml/2006/ole">
            <p:oleObj spid="_x0000_s27650" name="Document" r:id="rId4" imgW="7321366" imgH="414145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8143D9D-8689-4BCB-ACF6-3902DCC93EE6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747963"/>
        </p:xfrm>
        <a:graphic>
          <a:graphicData uri="http://schemas.openxmlformats.org/presentationml/2006/ole">
            <p:oleObj spid="_x0000_s28674" name="Document" r:id="rId4" imgW="7321366" imgH="275327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3F398CB-1E85-49E8-BCCC-427E6F8C6D1D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914400" y="685800"/>
          <a:ext cx="7467600" cy="1965325"/>
        </p:xfrm>
        <a:graphic>
          <a:graphicData uri="http://schemas.openxmlformats.org/presentationml/2006/ole">
            <p:oleObj spid="_x0000_s3074" name="Document" r:id="rId4" imgW="7443515" imgH="196827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98022EE-BB02-4D51-86EF-3F360A08624C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29698" name="Document" r:id="rId4" imgW="7300740" imgH="368873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CC4B06B-7372-4CF3-8A39-1052C4370309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682625"/>
          <a:ext cx="7262813" cy="4562475"/>
        </p:xfrm>
        <a:graphic>
          <a:graphicData uri="http://schemas.openxmlformats.org/presentationml/2006/ole">
            <p:oleObj spid="_x0000_s30722" name="Document" r:id="rId4" imgW="7313400" imgH="461367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2F2BF32-25AF-4F2A-8F95-B1464068BFA1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824413"/>
        </p:xfrm>
        <a:graphic>
          <a:graphicData uri="http://schemas.openxmlformats.org/presentationml/2006/ole">
            <p:oleObj spid="_x0000_s31746" name="Document" r:id="rId4" imgW="7321366" imgH="48348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53A87CC-F5E2-42F4-81A9-A8B37D4E9427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32770" name="Document" r:id="rId4" imgW="7309734" imgH="368260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A2DB56E-9CE7-4C4A-AE8E-AA174F5C5596}" type="slidenum">
              <a:rPr lang="en-US" sz="900" smtClean="0">
                <a:latin typeface="Arial Narrow" pitchFamily="34" charset="0"/>
              </a:rPr>
              <a:pPr algn="r"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33794" name="Document" r:id="rId4" imgW="7321366" imgH="36786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4A85E5A-929D-4231-A71D-8DBD6A186AFD}" type="slidenum">
              <a:rPr lang="en-US" sz="900" smtClean="0">
                <a:latin typeface="Arial Narrow" pitchFamily="34" charset="0"/>
              </a:rPr>
              <a:pPr algn="r"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54600"/>
        </p:xfrm>
        <a:graphic>
          <a:graphicData uri="http://schemas.openxmlformats.org/presentationml/2006/ole">
            <p:oleObj spid="_x0000_s34818" name="Document" r:id="rId4" imgW="7321366" imgH="506534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B554CE6-0207-43C3-B711-9919EF7CEC6C}" type="slidenum">
              <a:rPr lang="en-US" sz="900" smtClean="0">
                <a:latin typeface="Arial Narrow" pitchFamily="34" charset="0"/>
              </a:rPr>
              <a:pPr algn="r"/>
              <a:t>36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72088"/>
        </p:xfrm>
        <a:graphic>
          <a:graphicData uri="http://schemas.openxmlformats.org/presentationml/2006/ole">
            <p:oleObj spid="_x0000_s35842" name="Document" r:id="rId4" imgW="7321366" imgH="528215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C16D830-60EB-4962-95FE-F526AF6B0FD1}" type="slidenum">
              <a:rPr lang="en-US" sz="900" smtClean="0">
                <a:latin typeface="Arial Narrow" pitchFamily="34" charset="0"/>
              </a:rPr>
              <a:pPr algn="r"/>
              <a:t>37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517775"/>
        </p:xfrm>
        <a:graphic>
          <a:graphicData uri="http://schemas.openxmlformats.org/presentationml/2006/ole">
            <p:oleObj spid="_x0000_s36866" name="Document" r:id="rId4" imgW="7321366" imgH="252238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1E62591-EB7D-4161-9456-9BF546E7680E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685800"/>
          <a:ext cx="7467600" cy="4662488"/>
        </p:xfrm>
        <a:graphic>
          <a:graphicData uri="http://schemas.openxmlformats.org/presentationml/2006/ole">
            <p:oleObj spid="_x0000_s4098" name="Document" r:id="rId4" imgW="7443515" imgH="46652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22682DD-CC6D-43D2-A892-D2F8CBD060CD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4665663"/>
        </p:xfrm>
        <a:graphic>
          <a:graphicData uri="http://schemas.openxmlformats.org/presentationml/2006/ole">
            <p:oleObj spid="_x0000_s5122" name="Document" r:id="rId4" imgW="7321366" imgH="46742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B972079-23F4-4166-86A1-B38DB28D203D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914400" y="685800"/>
          <a:ext cx="3967163" cy="1636713"/>
        </p:xfrm>
        <a:graphic>
          <a:graphicData uri="http://schemas.openxmlformats.org/presentationml/2006/ole">
            <p:oleObj spid="_x0000_s6146" name="Document" r:id="rId4" imgW="3958128" imgH="16306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F2D6F1A-666F-4DC1-A1A7-2059B58CA319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1997075"/>
        </p:xfrm>
        <a:graphic>
          <a:graphicData uri="http://schemas.openxmlformats.org/presentationml/2006/ole">
            <p:oleObj spid="_x0000_s7170" name="Document" r:id="rId4" imgW="7321366" imgH="200037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4C4731E-2933-4C4D-9679-B336E3996EDA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2582863"/>
        </p:xfrm>
        <a:graphic>
          <a:graphicData uri="http://schemas.openxmlformats.org/presentationml/2006/ole">
            <p:oleObj spid="_x0000_s8194" name="Document" r:id="rId4" imgW="7321366" imgH="258840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C12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52C2080-6551-4496-93A4-4A6154A40829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1997075"/>
        </p:xfrm>
        <a:graphic>
          <a:graphicData uri="http://schemas.openxmlformats.org/presentationml/2006/ole">
            <p:oleObj spid="_x0000_s9218" name="Document" r:id="rId4" imgW="7321366" imgH="200037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1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903</TotalTime>
  <Words>694</Words>
  <Application>Microsoft Office PowerPoint</Application>
  <PresentationFormat>On-screen Show (4:3)</PresentationFormat>
  <Paragraphs>156</Paragraphs>
  <Slides>37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Times New Roman</vt:lpstr>
      <vt:lpstr>Arial</vt:lpstr>
      <vt:lpstr>Arial Narrow</vt:lpstr>
      <vt:lpstr>1_Master slides</vt:lpstr>
      <vt:lpstr>Microsoft Word Document</vt:lpstr>
      <vt:lpstr>Microsoft Visio Drawing</vt:lpstr>
      <vt:lpstr>Microsoft Office Word 97 - 2003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Judy Taylor</dc:creator>
  <cp:lastModifiedBy>ajkombol</cp:lastModifiedBy>
  <cp:revision>24</cp:revision>
  <dcterms:created xsi:type="dcterms:W3CDTF">2010-11-30T23:57:13Z</dcterms:created>
  <dcterms:modified xsi:type="dcterms:W3CDTF">2018-05-19T21:54:17Z</dcterms:modified>
</cp:coreProperties>
</file>