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theme/theme1.xml" ContentType="application/vnd.openxmlformats-officedocument.theme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50.xml" ContentType="application/vnd.openxmlformats-officedocument.presentationml.notesSlide+xml"/>
  <Default Extension="doc" ContentType="application/msword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Default Extension="emf" ContentType="image/x-emf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51.xml" ContentType="application/vnd.openxmlformats-officedocument.presentationml.notesSlide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7" r:id="rId1"/>
  </p:sldMasterIdLst>
  <p:notesMasterIdLst>
    <p:notesMasterId r:id="rId58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307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57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5" r:id="rId32"/>
    <p:sldId id="286" r:id="rId33"/>
    <p:sldId id="287" r:id="rId34"/>
    <p:sldId id="312" r:id="rId35"/>
    <p:sldId id="288" r:id="rId36"/>
    <p:sldId id="289" r:id="rId37"/>
    <p:sldId id="309" r:id="rId38"/>
    <p:sldId id="311" r:id="rId39"/>
    <p:sldId id="290" r:id="rId40"/>
    <p:sldId id="291" r:id="rId41"/>
    <p:sldId id="292" r:id="rId42"/>
    <p:sldId id="310" r:id="rId43"/>
    <p:sldId id="293" r:id="rId44"/>
    <p:sldId id="294" r:id="rId45"/>
    <p:sldId id="295" r:id="rId46"/>
    <p:sldId id="296" r:id="rId47"/>
    <p:sldId id="297" r:id="rId48"/>
    <p:sldId id="298" r:id="rId49"/>
    <p:sldId id="299" r:id="rId50"/>
    <p:sldId id="300" r:id="rId51"/>
    <p:sldId id="301" r:id="rId52"/>
    <p:sldId id="302" r:id="rId53"/>
    <p:sldId id="303" r:id="rId54"/>
    <p:sldId id="304" r:id="rId55"/>
    <p:sldId id="305" r:id="rId56"/>
    <p:sldId id="306" r:id="rId5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6" d="100"/>
          <a:sy n="116" d="100"/>
        </p:scale>
        <p:origin x="-15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2.emf"/></Relationships>
</file>

<file path=ppt/drawings/_rels/vmlDrawing2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3.emf"/></Relationships>
</file>

<file path=ppt/drawings/_rels/vmlDrawing2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emf"/></Relationships>
</file>

<file path=ppt/drawings/_rels/vmlDrawing2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emf"/></Relationships>
</file>

<file path=ppt/drawings/_rels/vmlDrawing2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emf"/></Relationships>
</file>

<file path=ppt/drawings/_rels/vmlDrawing27.vml.rels><?xml version="1.0" encoding="UTF-8" standalone="yes"?>
<Relationships xmlns="http://schemas.openxmlformats.org/package/2006/relationships"><Relationship Id="rId1" Type="http://schemas.openxmlformats.org/officeDocument/2006/relationships/image" Target="../media/image27.emf"/></Relationships>
</file>

<file path=ppt/drawings/_rels/vmlDrawing28.vml.rels><?xml version="1.0" encoding="UTF-8" standalone="yes"?>
<Relationships xmlns="http://schemas.openxmlformats.org/package/2006/relationships"><Relationship Id="rId1" Type="http://schemas.openxmlformats.org/officeDocument/2006/relationships/image" Target="../media/image28.emf"/></Relationships>
</file>

<file path=ppt/drawings/_rels/vmlDrawing29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0.emf"/></Relationships>
</file>

<file path=ppt/drawings/_rels/vmlDrawing3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1.emf"/></Relationships>
</file>

<file path=ppt/drawings/_rels/vmlDrawing3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2.emf"/></Relationships>
</file>

<file path=ppt/drawings/_rels/vmlDrawing3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emf"/></Relationships>
</file>

<file path=ppt/drawings/_rels/vmlDrawing3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emf"/></Relationships>
</file>

<file path=ppt/drawings/_rels/vmlDrawing3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emf"/></Relationships>
</file>

<file path=ppt/drawings/_rels/vmlDrawing3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emf"/></Relationships>
</file>

<file path=ppt/drawings/_rels/vmlDrawing37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emf"/></Relationships>
</file>

<file path=ppt/drawings/_rels/vmlDrawing38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emf"/></Relationships>
</file>

<file path=ppt/drawings/_rels/vmlDrawing3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0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emf"/></Relationships>
</file>

<file path=ppt/drawings/_rels/vmlDrawing4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emf"/></Relationships>
</file>

<file path=ppt/drawings/_rels/vmlDrawing4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4.emf"/></Relationships>
</file>

<file path=ppt/drawings/_rels/vmlDrawing4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5.emf"/></Relationships>
</file>

<file path=ppt/drawings/_rels/vmlDrawing4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6.emf"/></Relationships>
</file>

<file path=ppt/drawings/_rels/vmlDrawing45.vml.rels><?xml version="1.0" encoding="UTF-8" standalone="yes"?>
<Relationships xmlns="http://schemas.openxmlformats.org/package/2006/relationships"><Relationship Id="rId1" Type="http://schemas.openxmlformats.org/officeDocument/2006/relationships/image" Target="../media/image47.emf"/></Relationships>
</file>

<file path=ppt/drawings/_rels/vmlDrawing46.vml.rels><?xml version="1.0" encoding="UTF-8" standalone="yes"?>
<Relationships xmlns="http://schemas.openxmlformats.org/package/2006/relationships"><Relationship Id="rId1" Type="http://schemas.openxmlformats.org/officeDocument/2006/relationships/image" Target="../media/image48.emf"/></Relationships>
</file>

<file path=ppt/drawings/_rels/vmlDrawing4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9.emf"/></Relationships>
</file>

<file path=ppt/drawings/_rels/vmlDrawing48.vml.rels><?xml version="1.0" encoding="UTF-8" standalone="yes"?>
<Relationships xmlns="http://schemas.openxmlformats.org/package/2006/relationships"><Relationship Id="rId1" Type="http://schemas.openxmlformats.org/officeDocument/2006/relationships/image" Target="../media/image50.emf"/></Relationships>
</file>

<file path=ppt/drawings/_rels/vmlDrawing4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1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0.vml.rels><?xml version="1.0" encoding="UTF-8" standalone="yes"?>
<Relationships xmlns="http://schemas.openxmlformats.org/package/2006/relationships"><Relationship Id="rId1" Type="http://schemas.openxmlformats.org/officeDocument/2006/relationships/image" Target="../media/image52.emf"/></Relationships>
</file>

<file path=ppt/drawings/_rels/vmlDrawing5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0420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CD69E967-0984-4EC6-929B-348D599084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0B9561-05AE-4CAB-9ACE-26AB41E9852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61443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52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728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830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93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137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0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34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44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54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64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75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61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16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6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75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963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Murach's PHP and MySQL, C13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 algn="l">
              <a:defRPr sz="14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EA6B978B-24FB-4670-B637-9B4E5891E75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7" name="Date Placeholder 1"/>
          <p:cNvSpPr>
            <a:spLocks noGrp="1"/>
          </p:cNvSpPr>
          <p:nvPr>
            <p:ph type="dt" sz="half" idx="2"/>
          </p:nvPr>
        </p:nvSpPr>
        <p:spPr bwMode="auto">
          <a:xfrm>
            <a:off x="762000" y="6248400"/>
            <a:ext cx="19812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Murach's PHP and MySQL, C13</a:t>
            </a:r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3"/>
          </p:nvPr>
        </p:nvSpPr>
        <p:spPr bwMode="auto">
          <a:xfrm>
            <a:off x="2895600" y="6248400"/>
            <a:ext cx="3352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900">
                <a:latin typeface="Arial Narrow" pitchFamily="34" charset="0"/>
              </a:defRPr>
            </a:lvl1pPr>
          </a:lstStyle>
          <a:p>
            <a:pPr>
              <a:defRPr/>
            </a:pPr>
            <a:r>
              <a:rPr lang="en-US"/>
              <a:t>© 2010, Mike Murach &amp; Associates, Inc.</a:t>
            </a:r>
          </a:p>
        </p:txBody>
      </p:sp>
      <p:sp>
        <p:nvSpPr>
          <p:cNvPr id="9" name="Slide Number Placeholder 3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  <a:p>
            <a:pPr>
              <a:defRPr/>
            </a:pPr>
            <a:r>
              <a:rPr lang="en-US"/>
              <a:t>Slide </a:t>
            </a:r>
            <a:fld id="{B1E6CF60-FEDF-4971-B3B5-32372D9BDAB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Arial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Arial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Arial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4" Type="http://schemas.openxmlformats.org/officeDocument/2006/relationships/oleObject" Target="../embeddings/Microsoft_Office_Word_97_-_2003_Document9.doc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0.vml"/><Relationship Id="rId4" Type="http://schemas.openxmlformats.org/officeDocument/2006/relationships/oleObject" Target="../embeddings/Microsoft_Office_Word_97_-_2003_Document10.doc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1.vml"/><Relationship Id="rId4" Type="http://schemas.openxmlformats.org/officeDocument/2006/relationships/oleObject" Target="../embeddings/Microsoft_Office_Word_97_-_2003_Document11.doc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2.vml"/><Relationship Id="rId4" Type="http://schemas.openxmlformats.org/officeDocument/2006/relationships/oleObject" Target="../embeddings/Microsoft_Office_Word_97_-_2003_Document12.doc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3.vml"/><Relationship Id="rId4" Type="http://schemas.openxmlformats.org/officeDocument/2006/relationships/oleObject" Target="../embeddings/Microsoft_Office_Word_97_-_2003_Document13.doc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4.vml"/><Relationship Id="rId4" Type="http://schemas.openxmlformats.org/officeDocument/2006/relationships/oleObject" Target="../embeddings/Microsoft_Office_Word_97_-_2003_Document14.doc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5.vml"/><Relationship Id="rId4" Type="http://schemas.openxmlformats.org/officeDocument/2006/relationships/oleObject" Target="../embeddings/Microsoft_Office_Word_97_-_2003_Document15.doc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6.vml"/><Relationship Id="rId4" Type="http://schemas.openxmlformats.org/officeDocument/2006/relationships/oleObject" Target="../embeddings/Microsoft_Office_Word_97_-_2003_Document16.doc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7.vml"/><Relationship Id="rId4" Type="http://schemas.openxmlformats.org/officeDocument/2006/relationships/oleObject" Target="../embeddings/Microsoft_Office_Word_97_-_2003_Document17.doc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8.vml"/><Relationship Id="rId4" Type="http://schemas.openxmlformats.org/officeDocument/2006/relationships/oleObject" Target="../embeddings/Microsoft_Office_Word_97_-_2003_Document18.doc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4" Type="http://schemas.openxmlformats.org/officeDocument/2006/relationships/oleObject" Target="../embeddings/Microsoft_Office_Word_97_-_2003_Document2.doc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9.vml"/><Relationship Id="rId4" Type="http://schemas.openxmlformats.org/officeDocument/2006/relationships/oleObject" Target="../embeddings/Microsoft_Office_Word_97_-_2003_Document19.doc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0.vml"/><Relationship Id="rId4" Type="http://schemas.openxmlformats.org/officeDocument/2006/relationships/oleObject" Target="../embeddings/Microsoft_Office_Word_97_-_2003_Document20.doc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1.vml"/><Relationship Id="rId4" Type="http://schemas.openxmlformats.org/officeDocument/2006/relationships/oleObject" Target="../embeddings/Microsoft_Office_Word_97_-_2003_Document21.doc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2.vml"/><Relationship Id="rId4" Type="http://schemas.openxmlformats.org/officeDocument/2006/relationships/oleObject" Target="../embeddings/Microsoft_Office_Word_97_-_2003_Document22.doc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3.vml"/><Relationship Id="rId4" Type="http://schemas.openxmlformats.org/officeDocument/2006/relationships/oleObject" Target="../embeddings/Microsoft_Office_Word_97_-_2003_Document23.doc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4.vml"/><Relationship Id="rId4" Type="http://schemas.openxmlformats.org/officeDocument/2006/relationships/oleObject" Target="../embeddings/Microsoft_Office_Word_97_-_2003_Document24.doc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5.vml"/><Relationship Id="rId4" Type="http://schemas.openxmlformats.org/officeDocument/2006/relationships/oleObject" Target="../embeddings/Microsoft_Office_Word_97_-_2003_Document25.doc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6.vml"/><Relationship Id="rId4" Type="http://schemas.openxmlformats.org/officeDocument/2006/relationships/oleObject" Target="../embeddings/Microsoft_Office_Word_97_-_2003_Document26.doc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7.vml"/><Relationship Id="rId4" Type="http://schemas.openxmlformats.org/officeDocument/2006/relationships/oleObject" Target="../embeddings/Microsoft_Office_Word_97_-_2003_Document27.doc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8.vml"/><Relationship Id="rId4" Type="http://schemas.openxmlformats.org/officeDocument/2006/relationships/oleObject" Target="../embeddings/Microsoft_Office_Word_97_-_2003_Document28.doc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Microsoft_Office_Word_97_-_2003_Document3.doc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9.vml"/><Relationship Id="rId4" Type="http://schemas.openxmlformats.org/officeDocument/2006/relationships/oleObject" Target="../embeddings/Microsoft_Office_Word_97_-_2003_Document29.doc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0.vml"/><Relationship Id="rId4" Type="http://schemas.openxmlformats.org/officeDocument/2006/relationships/oleObject" Target="../embeddings/Microsoft_Office_Word_97_-_2003_Document30.doc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1.vml"/><Relationship Id="rId4" Type="http://schemas.openxmlformats.org/officeDocument/2006/relationships/oleObject" Target="../embeddings/Microsoft_Office_Word_97_-_2003_Document31.doc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2.vml"/><Relationship Id="rId4" Type="http://schemas.openxmlformats.org/officeDocument/2006/relationships/oleObject" Target="../embeddings/Microsoft_Office_Word_97_-_2003_Document32.doc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3.vml"/><Relationship Id="rId4" Type="http://schemas.openxmlformats.org/officeDocument/2006/relationships/oleObject" Target="../embeddings/Microsoft_Office_Word_97_-_2003_Document33.doc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4.vml"/><Relationship Id="rId4" Type="http://schemas.openxmlformats.org/officeDocument/2006/relationships/oleObject" Target="../embeddings/Microsoft_Office_Word_97_-_2003_Document34.doc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5.vml"/><Relationship Id="rId4" Type="http://schemas.openxmlformats.org/officeDocument/2006/relationships/oleObject" Target="../embeddings/Microsoft_Office_Word_97_-_2003_Document35.doc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.vml"/><Relationship Id="rId4" Type="http://schemas.openxmlformats.org/officeDocument/2006/relationships/oleObject" Target="../embeddings/Microsoft_Office_Word_97_-_2003_Document4.doc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6.vml"/><Relationship Id="rId4" Type="http://schemas.openxmlformats.org/officeDocument/2006/relationships/oleObject" Target="../embeddings/Microsoft_Office_Word_97_-_2003_Document36.doc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7.vml"/><Relationship Id="rId4" Type="http://schemas.openxmlformats.org/officeDocument/2006/relationships/oleObject" Target="../embeddings/Microsoft_Office_Word_97_-_2003_Document37.doc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8.vml"/><Relationship Id="rId5" Type="http://schemas.openxmlformats.org/officeDocument/2006/relationships/image" Target="../media/image39.png"/><Relationship Id="rId4" Type="http://schemas.openxmlformats.org/officeDocument/2006/relationships/oleObject" Target="../embeddings/Microsoft_Office_Word_97_-_2003_Document38.doc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9.vml"/><Relationship Id="rId5" Type="http://schemas.openxmlformats.org/officeDocument/2006/relationships/image" Target="../media/image41.png"/><Relationship Id="rId4" Type="http://schemas.openxmlformats.org/officeDocument/2006/relationships/oleObject" Target="../embeddings/Microsoft_Office_Word_97_-_2003_Document39.doc"/></Relationships>
</file>

<file path=ppt/slides/_rels/slide4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0.vml"/><Relationship Id="rId4" Type="http://schemas.openxmlformats.org/officeDocument/2006/relationships/oleObject" Target="../embeddings/Microsoft_Office_Word_97_-_2003_Document40.doc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1.vml"/><Relationship Id="rId4" Type="http://schemas.openxmlformats.org/officeDocument/2006/relationships/oleObject" Target="../embeddings/Microsoft_Office_Word_97_-_2003_Document41.doc"/></Relationships>
</file>

<file path=ppt/slides/_rels/slide4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2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2.vml"/><Relationship Id="rId4" Type="http://schemas.openxmlformats.org/officeDocument/2006/relationships/oleObject" Target="../embeddings/Microsoft_Office_Word_97_-_2003_Document42.doc"/></Relationships>
</file>

<file path=ppt/slides/_rels/slide4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3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3.vml"/><Relationship Id="rId4" Type="http://schemas.openxmlformats.org/officeDocument/2006/relationships/oleObject" Target="../embeddings/Microsoft_Office_Word_97_-_2003_Document43.doc"/></Relationships>
</file>

<file path=ppt/slides/_rels/slide4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4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4.vml"/><Relationship Id="rId4" Type="http://schemas.openxmlformats.org/officeDocument/2006/relationships/oleObject" Target="../embeddings/Microsoft_Office_Word_97_-_2003_Document44.doc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Microsoft_Office_Word_97_-_2003_Document5.doc"/></Relationships>
</file>

<file path=ppt/slides/_rels/slide5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5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5.vml"/><Relationship Id="rId4" Type="http://schemas.openxmlformats.org/officeDocument/2006/relationships/oleObject" Target="../embeddings/Microsoft_Office_Word_97_-_2003_Document45.doc"/></Relationships>
</file>

<file path=ppt/slides/_rels/slide5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6.vml"/><Relationship Id="rId4" Type="http://schemas.openxmlformats.org/officeDocument/2006/relationships/oleObject" Target="../embeddings/Microsoft_Office_Word_97_-_2003_Document46.doc"/></Relationships>
</file>

<file path=ppt/slides/_rels/slide5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7.vml"/><Relationship Id="rId4" Type="http://schemas.openxmlformats.org/officeDocument/2006/relationships/oleObject" Target="../embeddings/Microsoft_Office_Word_97_-_2003_Document47.doc"/></Relationships>
</file>

<file path=ppt/slides/_rels/slide5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8.vml"/><Relationship Id="rId4" Type="http://schemas.openxmlformats.org/officeDocument/2006/relationships/oleObject" Target="../embeddings/Microsoft_Office_Word_97_-_2003_Document48.doc"/></Relationships>
</file>

<file path=ppt/slides/_rels/slide5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9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49.vml"/><Relationship Id="rId4" Type="http://schemas.openxmlformats.org/officeDocument/2006/relationships/oleObject" Target="../embeddings/Microsoft_Office_Word_97_-_2003_Document49.doc"/></Relationships>
</file>

<file path=ppt/slides/_rels/slide5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0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0.vml"/><Relationship Id="rId4" Type="http://schemas.openxmlformats.org/officeDocument/2006/relationships/oleObject" Target="../embeddings/Microsoft_Office_Word_97_-_2003_Document50.doc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51.vml"/><Relationship Id="rId4" Type="http://schemas.openxmlformats.org/officeDocument/2006/relationships/oleObject" Target="../embeddings/Microsoft_Office_Word_97_-_2003_Document51.doc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Microsoft_Office_Word_97_-_2003_Document6.doc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7.vml"/><Relationship Id="rId4" Type="http://schemas.openxmlformats.org/officeDocument/2006/relationships/oleObject" Target="../embeddings/Microsoft_Office_Word_97_-_2003_Document7.doc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8.vml"/><Relationship Id="rId4" Type="http://schemas.openxmlformats.org/officeDocument/2006/relationships/oleObject" Target="../embeddings/Microsoft_Office_Word_97_-_2003_Document8.doc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10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EAA84333-A626-4F00-A50E-7A0CC7A29D7A}" type="slidenum">
              <a:rPr lang="en-US" sz="900" smtClean="0">
                <a:latin typeface="Arial Narrow" pitchFamily="34" charset="0"/>
              </a:rPr>
              <a:pPr algn="r"/>
              <a:t>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026" name="Object 6"/>
          <p:cNvGraphicFramePr>
            <a:graphicFrameLocks noChangeAspect="1"/>
          </p:cNvGraphicFramePr>
          <p:nvPr/>
        </p:nvGraphicFramePr>
        <p:xfrm>
          <a:off x="914400" y="2133600"/>
          <a:ext cx="7467600" cy="2724150"/>
        </p:xfrm>
        <a:graphic>
          <a:graphicData uri="http://schemas.openxmlformats.org/presentationml/2006/ole">
            <p:oleObj spid="_x0000_s1026" name="Document" r:id="rId4" imgW="7443515" imgH="272585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92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92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7D522F3A-AABA-4D67-8659-85657A735104}" type="slidenum">
              <a:rPr lang="en-US" sz="900" smtClean="0">
                <a:latin typeface="Arial Narrow" pitchFamily="34" charset="0"/>
              </a:rPr>
              <a:pPr algn="r"/>
              <a:t>10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617788"/>
        </p:xfrm>
        <a:graphic>
          <a:graphicData uri="http://schemas.openxmlformats.org/presentationml/2006/ole">
            <p:oleObj spid="_x0000_s9218" name="Document" r:id="rId4" imgW="7313400" imgH="2866548" progId="Word.Document.8">
              <p:embed/>
            </p:oleObj>
          </a:graphicData>
        </a:graphic>
      </p:graphicFrame>
      <p:sp>
        <p:nvSpPr>
          <p:cNvPr id="9222" name="TextBox 5"/>
          <p:cNvSpPr txBox="1">
            <a:spLocks noChangeArrowheads="1"/>
          </p:cNvSpPr>
          <p:nvPr/>
        </p:nvSpPr>
        <p:spPr bwMode="auto">
          <a:xfrm>
            <a:off x="914400" y="5638800"/>
            <a:ext cx="40703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ajkExample: /Ch13/referenceOrValue.php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1024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02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17A51B7-5068-49F4-B346-D97A6AD82B6A}" type="slidenum">
              <a:rPr lang="en-US" sz="900" smtClean="0">
                <a:latin typeface="Arial Narrow" pitchFamily="34" charset="0"/>
              </a:rPr>
              <a:pPr algn="r"/>
              <a:t>11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309938"/>
        </p:xfrm>
        <a:graphic>
          <a:graphicData uri="http://schemas.openxmlformats.org/presentationml/2006/ole">
            <p:oleObj spid="_x0000_s10242" name="Document" r:id="rId4" imgW="7321366" imgH="331676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1126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126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05A6B1C-615A-4453-A7FC-DD7E0736723A}" type="slidenum">
              <a:rPr lang="en-US" sz="900" smtClean="0">
                <a:latin typeface="Arial Narrow" pitchFamily="34" charset="0"/>
              </a:rPr>
              <a:pPr algn="r"/>
              <a:t>12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126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659188"/>
        </p:xfrm>
        <a:graphic>
          <a:graphicData uri="http://schemas.openxmlformats.org/presentationml/2006/ole">
            <p:oleObj spid="_x0000_s11266" name="Document" r:id="rId4" imgW="7321366" imgH="366633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1229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229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DA3741F-AD52-4BCA-A5FB-0A73F2713030}" type="slidenum">
              <a:rPr lang="en-US" sz="900" smtClean="0">
                <a:latin typeface="Arial Narrow" pitchFamily="34" charset="0"/>
              </a:rPr>
              <a:pPr algn="r"/>
              <a:t>13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229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659188"/>
        </p:xfrm>
        <a:graphic>
          <a:graphicData uri="http://schemas.openxmlformats.org/presentationml/2006/ole">
            <p:oleObj spid="_x0000_s12290" name="Document" r:id="rId4" imgW="7313400" imgH="4036472" progId="Word.Document.8">
              <p:embed/>
            </p:oleObj>
          </a:graphicData>
        </a:graphic>
      </p:graphicFrame>
      <p:sp>
        <p:nvSpPr>
          <p:cNvPr id="12294" name="TextBox 5"/>
          <p:cNvSpPr txBox="1">
            <a:spLocks noChangeArrowheads="1"/>
          </p:cNvSpPr>
          <p:nvPr/>
        </p:nvSpPr>
        <p:spPr bwMode="auto">
          <a:xfrm>
            <a:off x="762000" y="5791200"/>
            <a:ext cx="33274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ajkExample: /Ch13/globalVar.php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1331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33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55F74D53-FEC5-4F7A-9B00-F6DE61CDFD28}" type="slidenum">
              <a:rPr lang="en-US" sz="900" smtClean="0">
                <a:latin typeface="Arial Narrow" pitchFamily="34" charset="0"/>
              </a:rPr>
              <a:pPr algn="r"/>
              <a:t>14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914400" y="685800"/>
          <a:ext cx="4862513" cy="1746250"/>
        </p:xfrm>
        <a:graphic>
          <a:graphicData uri="http://schemas.openxmlformats.org/presentationml/2006/ole">
            <p:oleObj spid="_x0000_s13314" name="Document" r:id="rId4" imgW="4857850" imgH="173919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1434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43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7B50771-3284-4D65-9F7B-04809E5E331C}" type="slidenum">
              <a:rPr lang="en-US" sz="900" smtClean="0">
                <a:latin typeface="Arial Narrow" pitchFamily="34" charset="0"/>
              </a:rPr>
              <a:pPr algn="r"/>
              <a:t>15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433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309938"/>
        </p:xfrm>
        <a:graphic>
          <a:graphicData uri="http://schemas.openxmlformats.org/presentationml/2006/ole">
            <p:oleObj spid="_x0000_s14338" name="Document" r:id="rId4" imgW="7321366" imgH="331676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1536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53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4BD7EE4-A9ED-469D-825D-9A49FF44E1F2}" type="slidenum">
              <a:rPr lang="en-US" sz="900" smtClean="0">
                <a:latin typeface="Arial Narrow" pitchFamily="34" charset="0"/>
              </a:rPr>
              <a:pPr algn="r"/>
              <a:t>16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155825"/>
        </p:xfrm>
        <a:graphic>
          <a:graphicData uri="http://schemas.openxmlformats.org/presentationml/2006/ole">
            <p:oleObj spid="_x0000_s15362" name="Document" r:id="rId4" imgW="7321366" imgH="215911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1638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63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EF267A7-1D1B-48E4-BCA2-58AA0B0F6F7B}" type="slidenum">
              <a:rPr lang="en-US" sz="900" smtClean="0">
                <a:latin typeface="Arial Narrow" pitchFamily="34" charset="0"/>
              </a:rPr>
              <a:pPr algn="r"/>
              <a:t>17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638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508250"/>
        </p:xfrm>
        <a:graphic>
          <a:graphicData uri="http://schemas.openxmlformats.org/presentationml/2006/ole">
            <p:oleObj spid="_x0000_s16386" name="Document" r:id="rId4" imgW="7321366" imgH="251337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1741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74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F2EAE8F-C313-4795-8CD8-02636C63D641}" type="slidenum">
              <a:rPr lang="en-US" sz="900" smtClean="0">
                <a:latin typeface="Arial Narrow" pitchFamily="34" charset="0"/>
              </a:rPr>
              <a:pPr algn="r"/>
              <a:t>18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741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429000"/>
        </p:xfrm>
        <a:graphic>
          <a:graphicData uri="http://schemas.openxmlformats.org/presentationml/2006/ole">
            <p:oleObj spid="_x0000_s17410" name="Document" r:id="rId4" imgW="7321366" imgH="343581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1843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84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6E273B3-244C-41D8-9444-E866B5D3806A}" type="slidenum">
              <a:rPr lang="en-US" sz="900" smtClean="0">
                <a:latin typeface="Arial Narrow" pitchFamily="34" charset="0"/>
              </a:rPr>
              <a:pPr algn="r"/>
              <a:t>19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843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700588"/>
        </p:xfrm>
        <a:graphic>
          <a:graphicData uri="http://schemas.openxmlformats.org/presentationml/2006/ole">
            <p:oleObj spid="_x0000_s18434" name="Document" r:id="rId4" imgW="7321366" imgH="470963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20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2AC03A78-660E-48A5-8B68-DE16BD189306}" type="slidenum">
              <a:rPr lang="en-US" sz="900" smtClean="0">
                <a:latin typeface="Arial Narrow" pitchFamily="34" charset="0"/>
              </a:rPr>
              <a:pPr algn="r"/>
              <a:t>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3244850"/>
        </p:xfrm>
        <a:graphic>
          <a:graphicData uri="http://schemas.openxmlformats.org/presentationml/2006/ole">
            <p:oleObj spid="_x0000_s2050" name="Document" r:id="rId4" imgW="7463333" imgH="325399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1946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194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8B18AC90-21A2-4C63-B931-8BD9C8445B49}" type="slidenum">
              <a:rPr lang="en-US" sz="900" smtClean="0">
                <a:latin typeface="Arial Narrow" pitchFamily="34" charset="0"/>
              </a:rPr>
              <a:pPr algn="r"/>
              <a:t>20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19458" name="Object 6"/>
          <p:cNvGraphicFramePr>
            <a:graphicFrameLocks noChangeAspect="1"/>
          </p:cNvGraphicFramePr>
          <p:nvPr/>
        </p:nvGraphicFramePr>
        <p:xfrm>
          <a:off x="914400" y="685800"/>
          <a:ext cx="7321550" cy="2849563"/>
        </p:xfrm>
        <a:graphic>
          <a:graphicData uri="http://schemas.openxmlformats.org/presentationml/2006/ole">
            <p:oleObj spid="_x0000_s19458" name="Document" r:id="rId4" imgW="7313400" imgH="3130620" progId="Word.Document.8">
              <p:embed/>
            </p:oleObj>
          </a:graphicData>
        </a:graphic>
      </p:graphicFrame>
      <p:sp>
        <p:nvSpPr>
          <p:cNvPr id="19462" name="TextBox 5"/>
          <p:cNvSpPr txBox="1">
            <a:spLocks noChangeArrowheads="1"/>
          </p:cNvSpPr>
          <p:nvPr/>
        </p:nvSpPr>
        <p:spPr bwMode="auto">
          <a:xfrm>
            <a:off x="762000" y="5715000"/>
            <a:ext cx="34671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ajkExample: /Ch13/averageVar.php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2048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048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22BEA68-F7A7-4851-963F-CB88B5B80F41}" type="slidenum">
              <a:rPr lang="en-US" sz="900" smtClean="0">
                <a:latin typeface="Arial Narrow" pitchFamily="34" charset="0"/>
              </a:rPr>
              <a:pPr algn="r"/>
              <a:t>21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048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200400"/>
        </p:xfrm>
        <a:graphic>
          <a:graphicData uri="http://schemas.openxmlformats.org/presentationml/2006/ole">
            <p:oleObj spid="_x0000_s20482" name="Document" r:id="rId4" imgW="7313400" imgH="354296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2150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15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090916D1-F498-4B5C-8CA4-FE6B43FB8EB1}" type="slidenum">
              <a:rPr lang="en-US" sz="900" smtClean="0">
                <a:latin typeface="Arial Narrow" pitchFamily="34" charset="0"/>
              </a:rPr>
              <a:pPr algn="r"/>
              <a:t>22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150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671888"/>
        </p:xfrm>
        <a:graphic>
          <a:graphicData uri="http://schemas.openxmlformats.org/presentationml/2006/ole">
            <p:oleObj spid="_x0000_s21506" name="Document" r:id="rId4" imgW="7321366" imgH="367860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2253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25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518C9647-5C14-4D90-B944-6B361B5244F6}" type="slidenum">
              <a:rPr lang="en-US" sz="900" smtClean="0">
                <a:latin typeface="Arial Narrow" pitchFamily="34" charset="0"/>
              </a:rPr>
              <a:pPr algn="r"/>
              <a:t>23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253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671888"/>
        </p:xfrm>
        <a:graphic>
          <a:graphicData uri="http://schemas.openxmlformats.org/presentationml/2006/ole">
            <p:oleObj spid="_x0000_s22530" name="Document" r:id="rId4" imgW="7321366" imgH="367860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2355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355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117A36C-D866-42EC-9527-481427439C90}" type="slidenum">
              <a:rPr lang="en-US" sz="900" smtClean="0">
                <a:latin typeface="Arial Narrow" pitchFamily="34" charset="0"/>
              </a:rPr>
              <a:pPr algn="r"/>
              <a:t>24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355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979738"/>
        </p:xfrm>
        <a:graphic>
          <a:graphicData uri="http://schemas.openxmlformats.org/presentationml/2006/ole">
            <p:oleObj spid="_x0000_s23554" name="Document" r:id="rId4" imgW="7321366" imgH="298523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2458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458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35CD94D-ED31-4167-816A-0AFCA20F08F2}" type="slidenum">
              <a:rPr lang="en-US" sz="900" smtClean="0">
                <a:latin typeface="Arial Narrow" pitchFamily="34" charset="0"/>
              </a:rPr>
              <a:pPr algn="r"/>
              <a:t>25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4578" name="Object 2"/>
          <p:cNvGraphicFramePr>
            <a:graphicFrameLocks noChangeAspect="1"/>
          </p:cNvGraphicFramePr>
          <p:nvPr/>
        </p:nvGraphicFramePr>
        <p:xfrm>
          <a:off x="914400" y="762000"/>
          <a:ext cx="7321550" cy="3540125"/>
        </p:xfrm>
        <a:graphic>
          <a:graphicData uri="http://schemas.openxmlformats.org/presentationml/2006/ole">
            <p:oleObj spid="_x0000_s24578" name="Document" r:id="rId4" imgW="7321366" imgH="354729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2560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56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D6CB2359-7EC0-4E8D-BAF2-115AFDB1A67E}" type="slidenum">
              <a:rPr lang="en-US" sz="900" smtClean="0">
                <a:latin typeface="Arial Narrow" pitchFamily="34" charset="0"/>
              </a:rPr>
              <a:pPr algn="r"/>
              <a:t>26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5602" name="Object 2"/>
          <p:cNvGraphicFramePr>
            <a:graphicFrameLocks noChangeAspect="1"/>
          </p:cNvGraphicFramePr>
          <p:nvPr/>
        </p:nvGraphicFramePr>
        <p:xfrm>
          <a:off x="914400" y="685800"/>
          <a:ext cx="7313613" cy="3754438"/>
        </p:xfrm>
        <a:graphic>
          <a:graphicData uri="http://schemas.openxmlformats.org/presentationml/2006/ole">
            <p:oleObj spid="_x0000_s25602" name="Document" r:id="rId4" imgW="7321366" imgH="3761217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266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66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E9FCC8C4-FDD4-43B1-A400-578BFC7931D8}" type="slidenum">
              <a:rPr lang="en-US" sz="900" smtClean="0">
                <a:latin typeface="Arial Narrow" pitchFamily="34" charset="0"/>
              </a:rPr>
              <a:pPr algn="r"/>
              <a:t>27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662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013075"/>
        </p:xfrm>
        <a:graphic>
          <a:graphicData uri="http://schemas.openxmlformats.org/presentationml/2006/ole">
            <p:oleObj spid="_x0000_s26626" name="Document" r:id="rId4" imgW="7321366" imgH="302491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2765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765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9723E1FF-1C68-4107-B5C8-F4E93BC2EE75}" type="slidenum">
              <a:rPr lang="en-US" sz="900" smtClean="0">
                <a:latin typeface="Arial Narrow" pitchFamily="34" charset="0"/>
              </a:rPr>
              <a:pPr algn="r"/>
              <a:t>28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765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184775"/>
        </p:xfrm>
        <a:graphic>
          <a:graphicData uri="http://schemas.openxmlformats.org/presentationml/2006/ole">
            <p:oleObj spid="_x0000_s27650" name="Document" r:id="rId4" imgW="7321366" imgH="519521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286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86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B958743E-4735-49EB-A1EF-9BA8076F0EB5}" type="slidenum">
              <a:rPr lang="en-US" sz="900" smtClean="0">
                <a:latin typeface="Arial Narrow" pitchFamily="34" charset="0"/>
              </a:rPr>
              <a:pPr algn="r"/>
              <a:t>29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867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122863"/>
        </p:xfrm>
        <a:graphic>
          <a:graphicData uri="http://schemas.openxmlformats.org/presentationml/2006/ole">
            <p:oleObj spid="_x0000_s28674" name="Document" r:id="rId4" imgW="7321366" imgH="513244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307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17BBF23-3CA8-44B8-9368-CAA906E5962F}" type="slidenum">
              <a:rPr lang="en-US" sz="900" smtClean="0">
                <a:latin typeface="Arial Narrow" pitchFamily="34" charset="0"/>
              </a:rPr>
              <a:pPr algn="r"/>
              <a:t>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043238"/>
        </p:xfrm>
        <a:graphic>
          <a:graphicData uri="http://schemas.openxmlformats.org/presentationml/2006/ole">
            <p:oleObj spid="_x0000_s3074" name="Document" r:id="rId4" imgW="7321366" imgH="305414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297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297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7500091-41C9-4046-9017-EC4FC2F49678}" type="slidenum">
              <a:rPr lang="en-US" sz="900" smtClean="0">
                <a:latin typeface="Arial Narrow" pitchFamily="34" charset="0"/>
              </a:rPr>
              <a:pPr algn="r"/>
              <a:t>30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29698" name="Object 2"/>
          <p:cNvGraphicFramePr>
            <a:graphicFrameLocks noChangeAspect="1"/>
          </p:cNvGraphicFramePr>
          <p:nvPr/>
        </p:nvGraphicFramePr>
        <p:xfrm>
          <a:off x="914400" y="682625"/>
          <a:ext cx="7294563" cy="1776413"/>
        </p:xfrm>
        <a:graphic>
          <a:graphicData uri="http://schemas.openxmlformats.org/presentationml/2006/ole">
            <p:oleObj spid="_x0000_s29698" name="Document" r:id="rId4" imgW="7442381" imgH="1813829" progId="Word.Document.8">
              <p:embed/>
            </p:oleObj>
          </a:graphicData>
        </a:graphic>
      </p:graphicFrame>
      <p:sp>
        <p:nvSpPr>
          <p:cNvPr id="29702" name="TextBox 5"/>
          <p:cNvSpPr txBox="1">
            <a:spLocks noChangeArrowheads="1"/>
          </p:cNvSpPr>
          <p:nvPr/>
        </p:nvSpPr>
        <p:spPr bwMode="auto">
          <a:xfrm>
            <a:off x="762000" y="5486400"/>
            <a:ext cx="32877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/Ch13/varFunc.php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3072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07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4CB811AE-0CA6-4A8C-A916-DC227D22B924}" type="slidenum">
              <a:rPr lang="en-US" sz="900" smtClean="0">
                <a:latin typeface="Arial Narrow" pitchFamily="34" charset="0"/>
              </a:rPr>
              <a:pPr algn="r"/>
              <a:t>31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072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156200"/>
        </p:xfrm>
        <a:graphic>
          <a:graphicData uri="http://schemas.openxmlformats.org/presentationml/2006/ole">
            <p:oleObj spid="_x0000_s30722" name="Document" r:id="rId4" imgW="7321366" imgH="5165992" progId="Word.Document.8">
              <p:embed/>
            </p:oleObj>
          </a:graphicData>
        </a:graphic>
      </p:graphicFrame>
      <p:sp>
        <p:nvSpPr>
          <p:cNvPr id="30726" name="TextBox 5"/>
          <p:cNvSpPr txBox="1">
            <a:spLocks noChangeArrowheads="1"/>
          </p:cNvSpPr>
          <p:nvPr/>
        </p:nvSpPr>
        <p:spPr bwMode="auto">
          <a:xfrm>
            <a:off x="838200" y="6096000"/>
            <a:ext cx="33004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/Ch13/callback.php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3174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17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F4BA1E35-7BE4-4F0B-A11B-2BBE5A2A374C}" type="slidenum">
              <a:rPr lang="en-US" sz="900" smtClean="0">
                <a:latin typeface="Arial Narrow" pitchFamily="34" charset="0"/>
              </a:rPr>
              <a:pPr algn="r"/>
              <a:t>32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1746" name="Object 2"/>
          <p:cNvGraphicFramePr>
            <a:graphicFrameLocks noChangeAspect="1"/>
          </p:cNvGraphicFramePr>
          <p:nvPr/>
        </p:nvGraphicFramePr>
        <p:xfrm>
          <a:off x="914400" y="685800"/>
          <a:ext cx="7315200" cy="4932363"/>
        </p:xfrm>
        <a:graphic>
          <a:graphicData uri="http://schemas.openxmlformats.org/presentationml/2006/ole">
            <p:oleObj spid="_x0000_s31746" name="Document" r:id="rId4" imgW="7443515" imgH="5070031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3277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27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51E10B2-10D8-41A9-85B8-084273E34330}" type="slidenum">
              <a:rPr lang="en-US" sz="900" smtClean="0">
                <a:latin typeface="Arial Narrow" pitchFamily="34" charset="0"/>
              </a:rPr>
              <a:pPr algn="r"/>
              <a:t>33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2770" name="Object 4"/>
          <p:cNvGraphicFramePr>
            <a:graphicFrameLocks noChangeAspect="1"/>
          </p:cNvGraphicFramePr>
          <p:nvPr/>
        </p:nvGraphicFramePr>
        <p:xfrm>
          <a:off x="914400" y="685800"/>
          <a:ext cx="7467600" cy="4195763"/>
        </p:xfrm>
        <a:graphic>
          <a:graphicData uri="http://schemas.openxmlformats.org/presentationml/2006/ole">
            <p:oleObj spid="_x0000_s32770" name="Document" r:id="rId4" imgW="7437390" imgH="420855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56323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6324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r>
              <a:rPr lang="en-US" smtClean="0"/>
              <a:t>Slide </a:t>
            </a:r>
            <a:fld id="{C31AED7E-BD4B-4608-876F-845C2EC9A2D0}" type="slidenum">
              <a:rPr lang="en-US" smtClean="0"/>
              <a:pPr/>
              <a:t>34</a:t>
            </a:fld>
            <a:endParaRPr lang="en-US" smtClean="0"/>
          </a:p>
        </p:txBody>
      </p:sp>
      <p:sp>
        <p:nvSpPr>
          <p:cNvPr id="56325" name="TextBox 4"/>
          <p:cNvSpPr txBox="1">
            <a:spLocks noChangeArrowheads="1"/>
          </p:cNvSpPr>
          <p:nvPr/>
        </p:nvSpPr>
        <p:spPr bwMode="auto">
          <a:xfrm>
            <a:off x="685800" y="2514600"/>
            <a:ext cx="7872413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/>
              <a:t>Anonymous Functions</a:t>
            </a: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3379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37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F13A50A-0FE4-4A1A-948F-20A109C957B0}" type="slidenum">
              <a:rPr lang="en-US" sz="900" smtClean="0">
                <a:latin typeface="Arial Narrow" pitchFamily="34" charset="0"/>
              </a:rPr>
              <a:pPr algn="r"/>
              <a:t>35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3794" name="Object 2"/>
          <p:cNvGraphicFramePr>
            <a:graphicFrameLocks noChangeAspect="1"/>
          </p:cNvGraphicFramePr>
          <p:nvPr/>
        </p:nvGraphicFramePr>
        <p:xfrm>
          <a:off x="914400" y="685800"/>
          <a:ext cx="7315200" cy="1438275"/>
        </p:xfrm>
        <a:graphic>
          <a:graphicData uri="http://schemas.openxmlformats.org/presentationml/2006/ole">
            <p:oleObj spid="_x0000_s33794" name="Document" r:id="rId4" imgW="7443515" imgH="1453476" progId="Word.Document.8">
              <p:embed/>
            </p:oleObj>
          </a:graphicData>
        </a:graphic>
      </p:graphicFrame>
      <p:sp>
        <p:nvSpPr>
          <p:cNvPr id="33798" name="TextBox 5"/>
          <p:cNvSpPr txBox="1">
            <a:spLocks noChangeArrowheads="1"/>
          </p:cNvSpPr>
          <p:nvPr/>
        </p:nvSpPr>
        <p:spPr bwMode="auto">
          <a:xfrm>
            <a:off x="762000" y="2743200"/>
            <a:ext cx="7418388" cy="2308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usort: sorts an array by a user defined comparison function</a:t>
            </a:r>
          </a:p>
          <a:p>
            <a:endParaRPr lang="en-US"/>
          </a:p>
          <a:p>
            <a:r>
              <a:rPr lang="en-US"/>
              <a:t>$function must return for elements in array </a:t>
            </a:r>
          </a:p>
          <a:p>
            <a:r>
              <a:rPr lang="en-US"/>
              <a:t>	-1 	: a&lt;b</a:t>
            </a:r>
          </a:p>
          <a:p>
            <a:r>
              <a:rPr lang="en-US"/>
              <a:t>	0	: a=b</a:t>
            </a:r>
          </a:p>
          <a:p>
            <a:r>
              <a:rPr lang="en-US"/>
              <a:t>	1	: a&gt;b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3482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482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3A3EFD55-7554-478C-BBD1-21FB72C95610}" type="slidenum">
              <a:rPr lang="en-US" sz="900" smtClean="0">
                <a:latin typeface="Arial Narrow" pitchFamily="34" charset="0"/>
              </a:rPr>
              <a:pPr algn="r"/>
              <a:t>36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481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722813"/>
        </p:xfrm>
        <a:graphic>
          <a:graphicData uri="http://schemas.openxmlformats.org/presentationml/2006/ole">
            <p:oleObj spid="_x0000_s34818" name="Document" r:id="rId4" imgW="7321366" imgH="473236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57347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7348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r>
              <a:rPr lang="en-US" smtClean="0"/>
              <a:t>Slide </a:t>
            </a:r>
            <a:fld id="{C691E602-E332-4B48-B9C9-7A6853487032}" type="slidenum">
              <a:rPr lang="en-US" smtClean="0"/>
              <a:pPr/>
              <a:t>37</a:t>
            </a:fld>
            <a:endParaRPr lang="en-US" smtClean="0"/>
          </a:p>
        </p:txBody>
      </p:sp>
      <p:sp>
        <p:nvSpPr>
          <p:cNvPr id="57349" name="TextBox 4"/>
          <p:cNvSpPr txBox="1">
            <a:spLocks noChangeArrowheads="1"/>
          </p:cNvSpPr>
          <p:nvPr/>
        </p:nvSpPr>
        <p:spPr bwMode="auto">
          <a:xfrm>
            <a:off x="381000" y="304800"/>
            <a:ext cx="8551863" cy="544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200">
                <a:latin typeface="Courier New" pitchFamily="49" charset="0"/>
                <a:cs typeface="Courier New" pitchFamily="49" charset="0"/>
              </a:rPr>
              <a:t>&lt;?php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$card_order = array('ace' =&gt; 14, 'king'=&gt;13,'queen'=&gt;12,'jack'=&gt;11,'ten'=&gt;10,'nine'=&gt;9);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echo "&lt;br&gt;Card order:" . var_dump($card_order) . "&lt;br&gt;";</a:t>
            </a:r>
          </a:p>
          <a:p>
            <a:endParaRPr lang="en-US" sz="1200">
              <a:latin typeface="Courier New" pitchFamily="49" charset="0"/>
              <a:cs typeface="Courier New" pitchFamily="49" charset="0"/>
            </a:endParaRP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function print_deck($when, $the_cards) {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echo "$when [";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foreach ($the_cards as $card) { echo $card . " : “; }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echo "]&lt;br&gt;";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en-US" sz="1200">
              <a:latin typeface="Courier New" pitchFamily="49" charset="0"/>
              <a:cs typeface="Courier New" pitchFamily="49" charset="0"/>
            </a:endParaRP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$card_sort_function = function($card1, $card2) {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global $card_order;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if ($card_order[$card1] &lt;  $card_order[$card2]) $rval =  1;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if ($card_order[$card1] == $card_order[$card2]) $rval =  0;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if ($card_order[$card1] &gt;  $card_order[$card2]) $rval = -1;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  return $rval;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};</a:t>
            </a:r>
          </a:p>
          <a:p>
            <a:endParaRPr lang="en-US" sz="1200">
              <a:latin typeface="Courier New" pitchFamily="49" charset="0"/>
              <a:cs typeface="Courier New" pitchFamily="49" charset="0"/>
            </a:endParaRP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// Test function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echo "Testing sort:[" . $card_sort_function('ace', 'ten') . "] &lt;br&gt;";</a:t>
            </a:r>
          </a:p>
          <a:p>
            <a:endParaRPr lang="en-US" sz="1200">
              <a:latin typeface="Courier New" pitchFamily="49" charset="0"/>
              <a:cs typeface="Courier New" pitchFamily="49" charset="0"/>
            </a:endParaRP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// Create the hand to sort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$cards = array('ten', 'ace', 'queen', 'king', 'nine', 'ten', 'nine', 'ace', 'ten', 'ace');</a:t>
            </a:r>
          </a:p>
          <a:p>
            <a:endParaRPr lang="en-US" sz="1200">
              <a:latin typeface="Courier New" pitchFamily="49" charset="0"/>
              <a:cs typeface="Courier New" pitchFamily="49" charset="0"/>
            </a:endParaRP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print_deck("Before", $cards);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usort($cards, $card_sort_function);</a:t>
            </a: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print_deck("After", $cards);</a:t>
            </a:r>
          </a:p>
          <a:p>
            <a:endParaRPr lang="en-US" sz="1200">
              <a:latin typeface="Courier New" pitchFamily="49" charset="0"/>
              <a:cs typeface="Courier New" pitchFamily="49" charset="0"/>
            </a:endParaRPr>
          </a:p>
          <a:p>
            <a:r>
              <a:rPr lang="en-US" sz="1200">
                <a:latin typeface="Courier New" pitchFamily="49" charset="0"/>
                <a:cs typeface="Courier New" pitchFamily="49" charset="0"/>
              </a:rPr>
              <a:t>?&gt;</a:t>
            </a:r>
          </a:p>
        </p:txBody>
      </p:sp>
      <p:sp>
        <p:nvSpPr>
          <p:cNvPr id="57350" name="TextBox 5"/>
          <p:cNvSpPr txBox="1">
            <a:spLocks noChangeArrowheads="1"/>
          </p:cNvSpPr>
          <p:nvPr/>
        </p:nvSpPr>
        <p:spPr bwMode="auto">
          <a:xfrm>
            <a:off x="457200" y="5943600"/>
            <a:ext cx="3659188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/Ch13/customSort.php</a:t>
            </a: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58371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837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r>
              <a:rPr lang="en-US" smtClean="0"/>
              <a:t>Slide </a:t>
            </a:r>
            <a:fld id="{ADBC8028-7282-4394-8D35-2CC02EB943E2}" type="slidenum">
              <a:rPr lang="en-US" smtClean="0"/>
              <a:pPr/>
              <a:t>38</a:t>
            </a:fld>
            <a:endParaRPr lang="en-US" smtClean="0"/>
          </a:p>
        </p:txBody>
      </p:sp>
      <p:sp>
        <p:nvSpPr>
          <p:cNvPr id="58373" name="TextBox 4"/>
          <p:cNvSpPr txBox="1">
            <a:spLocks noChangeArrowheads="1"/>
          </p:cNvSpPr>
          <p:nvPr/>
        </p:nvSpPr>
        <p:spPr bwMode="auto">
          <a:xfrm>
            <a:off x="685800" y="2514600"/>
            <a:ext cx="3144838" cy="110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600"/>
              <a:t>Closures</a:t>
            </a: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3584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584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904561F-63E9-462D-92B0-4E858C7AF278}" type="slidenum">
              <a:rPr lang="en-US" sz="900" smtClean="0">
                <a:latin typeface="Arial Narrow" pitchFamily="34" charset="0"/>
              </a:rPr>
              <a:pPr algn="r"/>
              <a:t>39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584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155825"/>
        </p:xfrm>
        <a:graphic>
          <a:graphicData uri="http://schemas.openxmlformats.org/presentationml/2006/ole">
            <p:oleObj spid="_x0000_s35842" name="Document" r:id="rId4" imgW="7320257" imgH="215459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410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10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7E70224C-A000-4271-ADFF-0378AEE9EF33}" type="slidenum">
              <a:rPr lang="en-US" sz="900" smtClean="0">
                <a:latin typeface="Arial Narrow" pitchFamily="34" charset="0"/>
              </a:rPr>
              <a:pPr algn="r"/>
              <a:t>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429000"/>
        </p:xfrm>
        <a:graphic>
          <a:graphicData uri="http://schemas.openxmlformats.org/presentationml/2006/ole">
            <p:oleObj spid="_x0000_s4098" name="Document" r:id="rId4" imgW="7321366" imgH="343581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3686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686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6991055-ED6F-47C5-931E-45BCE032E9CC}" type="slidenum">
              <a:rPr lang="en-US" sz="900" smtClean="0">
                <a:latin typeface="Arial Narrow" pitchFamily="34" charset="0"/>
              </a:rPr>
              <a:pPr algn="r"/>
              <a:t>40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686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392738"/>
        </p:xfrm>
        <a:graphic>
          <a:graphicData uri="http://schemas.openxmlformats.org/presentationml/2006/ole">
            <p:oleObj spid="_x0000_s36866" name="Document" r:id="rId4" imgW="7320257" imgH="5395837" progId="Word.Document.8">
              <p:embed/>
            </p:oleObj>
          </a:graphicData>
        </a:graphic>
      </p:graphicFrame>
      <p:sp>
        <p:nvSpPr>
          <p:cNvPr id="36870" name="TextBox 5"/>
          <p:cNvSpPr txBox="1">
            <a:spLocks noChangeArrowheads="1"/>
          </p:cNvSpPr>
          <p:nvPr/>
        </p:nvSpPr>
        <p:spPr bwMode="auto">
          <a:xfrm>
            <a:off x="838200" y="6172200"/>
            <a:ext cx="3198813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solidFill>
                  <a:srgbClr val="FF0000"/>
                </a:solidFill>
              </a:rPr>
              <a:t>ajkExamples: /Ch13/closure.php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3789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789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ED45B915-7A71-45E2-B573-6D2F3DCE4C51}" type="slidenum">
              <a:rPr lang="en-US" sz="900" smtClean="0">
                <a:latin typeface="Arial Narrow" pitchFamily="34" charset="0"/>
              </a:rPr>
              <a:pPr algn="r"/>
              <a:t>41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7890" name="Object 3"/>
          <p:cNvGraphicFramePr>
            <a:graphicFrameLocks noChangeAspect="1"/>
          </p:cNvGraphicFramePr>
          <p:nvPr/>
        </p:nvGraphicFramePr>
        <p:xfrm>
          <a:off x="914400" y="685800"/>
          <a:ext cx="7467600" cy="4168775"/>
        </p:xfrm>
        <a:graphic>
          <a:graphicData uri="http://schemas.openxmlformats.org/presentationml/2006/ole">
            <p:oleObj spid="_x0000_s37890" name="Document" r:id="rId4" imgW="7440272" imgH="417788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59395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9396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r>
              <a:rPr lang="en-US" smtClean="0"/>
              <a:t>Slide </a:t>
            </a:r>
            <a:fld id="{2E63A5B8-E8F1-48AA-B015-E6CA34E5B6DA}" type="slidenum">
              <a:rPr lang="en-US" smtClean="0"/>
              <a:pPr/>
              <a:t>42</a:t>
            </a:fld>
            <a:endParaRPr lang="en-US" smtClean="0"/>
          </a:p>
        </p:txBody>
      </p:sp>
      <p:sp>
        <p:nvSpPr>
          <p:cNvPr id="59397" name="TextBox 4"/>
          <p:cNvSpPr txBox="1">
            <a:spLocks noChangeArrowheads="1"/>
          </p:cNvSpPr>
          <p:nvPr/>
        </p:nvSpPr>
        <p:spPr bwMode="auto">
          <a:xfrm>
            <a:off x="914400" y="1295400"/>
            <a:ext cx="572770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4000">
                <a:solidFill>
                  <a:srgbClr val="FF0000"/>
                </a:solidFill>
              </a:rPr>
              <a:t>Review cart code yourself!</a:t>
            </a: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3891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891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784B270A-F3A8-49BF-98DE-9A68D75960AC}" type="slidenum">
              <a:rPr lang="en-US" sz="900" smtClean="0">
                <a:latin typeface="Arial Narrow" pitchFamily="34" charset="0"/>
              </a:rPr>
              <a:pPr algn="r"/>
              <a:t>43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8914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739775"/>
        </p:xfrm>
        <a:graphic>
          <a:graphicData uri="http://schemas.openxmlformats.org/presentationml/2006/ole">
            <p:oleObj spid="_x0000_s38914" name="Document" r:id="rId4" imgW="7443515" imgH="741709" progId="Word.Document.8">
              <p:embed/>
            </p:oleObj>
          </a:graphicData>
        </a:graphic>
      </p:graphicFrame>
      <p:pic>
        <p:nvPicPr>
          <p:cNvPr id="38918" name="Picture 3" descr="13-13a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219200"/>
            <a:ext cx="7391400" cy="3822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3994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3994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E98F07E1-7182-40C5-B2C4-EE3F354CB222}" type="slidenum">
              <a:rPr lang="en-US" sz="900" smtClean="0">
                <a:latin typeface="Arial Narrow" pitchFamily="34" charset="0"/>
              </a:rPr>
              <a:pPr algn="r"/>
              <a:t>44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39938" name="Object 2"/>
          <p:cNvGraphicFramePr>
            <a:graphicFrameLocks noChangeAspect="1"/>
          </p:cNvGraphicFramePr>
          <p:nvPr/>
        </p:nvGraphicFramePr>
        <p:xfrm>
          <a:off x="914400" y="685800"/>
          <a:ext cx="7467600" cy="514350"/>
        </p:xfrm>
        <a:graphic>
          <a:graphicData uri="http://schemas.openxmlformats.org/presentationml/2006/ole">
            <p:oleObj spid="_x0000_s39938" name="Document" r:id="rId4" imgW="7443515" imgH="514435" progId="Word.Document.8">
              <p:embed/>
            </p:oleObj>
          </a:graphicData>
        </a:graphic>
      </p:graphicFrame>
      <p:pic>
        <p:nvPicPr>
          <p:cNvPr id="39942" name="Picture 3" descr="13-13b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914400" y="1219200"/>
            <a:ext cx="7162800" cy="492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4096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096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2A8E0ED0-2B1E-47EE-917D-8A0BA2C9D5E2}" type="slidenum">
              <a:rPr lang="en-US" sz="900" smtClean="0">
                <a:latin typeface="Arial Narrow" pitchFamily="34" charset="0"/>
              </a:rPr>
              <a:pPr algn="r"/>
              <a:t>45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096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594225"/>
        </p:xfrm>
        <a:graphic>
          <a:graphicData uri="http://schemas.openxmlformats.org/presentationml/2006/ole">
            <p:oleObj spid="_x0000_s40962" name="Document" r:id="rId4" imgW="7321366" imgH="460429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4198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198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9F14597-716B-496A-B666-1C21EA5881FB}" type="slidenum">
              <a:rPr lang="en-US" sz="900" smtClean="0">
                <a:latin typeface="Arial Narrow" pitchFamily="34" charset="0"/>
              </a:rPr>
              <a:pPr algn="r"/>
              <a:t>46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198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286375"/>
        </p:xfrm>
        <a:graphic>
          <a:graphicData uri="http://schemas.openxmlformats.org/presentationml/2006/ole">
            <p:oleObj spid="_x0000_s41986" name="Document" r:id="rId4" imgW="7321366" imgH="529730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4301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301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CCCC4A4-CD7B-4B3B-A824-CA898084C07C}" type="slidenum">
              <a:rPr lang="en-US" sz="900" smtClean="0">
                <a:latin typeface="Arial Narrow" pitchFamily="34" charset="0"/>
              </a:rPr>
              <a:pPr algn="r"/>
              <a:t>47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301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054600"/>
        </p:xfrm>
        <a:graphic>
          <a:graphicData uri="http://schemas.openxmlformats.org/presentationml/2006/ole">
            <p:oleObj spid="_x0000_s43010" name="Document" r:id="rId4" imgW="7321366" imgH="506534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4403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403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B454F93-C2A6-4B15-9AA9-CBA898EA11AE}" type="slidenum">
              <a:rPr lang="en-US" sz="900" smtClean="0">
                <a:latin typeface="Arial Narrow" pitchFamily="34" charset="0"/>
              </a:rPr>
              <a:pPr algn="r"/>
              <a:t>48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403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132263"/>
        </p:xfrm>
        <a:graphic>
          <a:graphicData uri="http://schemas.openxmlformats.org/presentationml/2006/ole">
            <p:oleObj spid="_x0000_s44034" name="Document" r:id="rId4" imgW="7321366" imgH="414145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4506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506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00A39C5-1FE7-4618-8BFD-3C8CB9D1FBEB}" type="slidenum">
              <a:rPr lang="en-US" sz="900" smtClean="0">
                <a:latin typeface="Arial Narrow" pitchFamily="34" charset="0"/>
              </a:rPr>
              <a:pPr algn="r"/>
              <a:t>49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505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286375"/>
        </p:xfrm>
        <a:graphic>
          <a:graphicData uri="http://schemas.openxmlformats.org/presentationml/2006/ole">
            <p:oleObj spid="_x0000_s45058" name="Document" r:id="rId4" imgW="7321366" imgH="529730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512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12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49AFCFE-7923-4395-9406-23CBAA03608B}" type="slidenum">
              <a:rPr lang="en-US" sz="900" smtClean="0">
                <a:latin typeface="Arial Narrow" pitchFamily="34" charset="0"/>
              </a:rPr>
              <a:pPr algn="r"/>
              <a:t>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512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778250"/>
        </p:xfrm>
        <a:graphic>
          <a:graphicData uri="http://schemas.openxmlformats.org/presentationml/2006/ole">
            <p:oleObj spid="_x0000_s5122" name="Document" r:id="rId4" imgW="7321366" imgH="378538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4608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608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4ADFAC9-B52D-4246-9CD5-0720167C1A55}" type="slidenum">
              <a:rPr lang="en-US" sz="900" smtClean="0">
                <a:latin typeface="Arial Narrow" pitchFamily="34" charset="0"/>
              </a:rPr>
              <a:pPr algn="r"/>
              <a:t>50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608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517775"/>
        </p:xfrm>
        <a:graphic>
          <a:graphicData uri="http://schemas.openxmlformats.org/presentationml/2006/ole">
            <p:oleObj spid="_x0000_s46082" name="Document" r:id="rId4" imgW="7321366" imgH="2522389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4710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710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05ED96EF-839B-47B7-AA54-A8A71864B49E}" type="slidenum">
              <a:rPr lang="en-US" sz="900" smtClean="0">
                <a:latin typeface="Arial Narrow" pitchFamily="34" charset="0"/>
              </a:rPr>
              <a:pPr algn="r"/>
              <a:t>51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710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364038"/>
        </p:xfrm>
        <a:graphic>
          <a:graphicData uri="http://schemas.openxmlformats.org/presentationml/2006/ole">
            <p:oleObj spid="_x0000_s47106" name="Document" r:id="rId4" imgW="7321366" imgH="4371973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4813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813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A7EA7E6E-1ED9-448A-8C6D-3F3F55D3F3BB}" type="slidenum">
              <a:rPr lang="en-US" sz="900" smtClean="0">
                <a:latin typeface="Arial Narrow" pitchFamily="34" charset="0"/>
              </a:rPr>
              <a:pPr algn="r"/>
              <a:t>52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8130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594225"/>
        </p:xfrm>
        <a:graphic>
          <a:graphicData uri="http://schemas.openxmlformats.org/presentationml/2006/ole">
            <p:oleObj spid="_x0000_s48130" name="Document" r:id="rId4" imgW="7321366" imgH="460429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4915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4915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0EBBE35F-8898-446C-ACFB-E3EAE5E1A944}" type="slidenum">
              <a:rPr lang="en-US" sz="900" smtClean="0">
                <a:latin typeface="Arial Narrow" pitchFamily="34" charset="0"/>
              </a:rPr>
              <a:pPr algn="r"/>
              <a:t>53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4915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132263"/>
        </p:xfrm>
        <a:graphic>
          <a:graphicData uri="http://schemas.openxmlformats.org/presentationml/2006/ole">
            <p:oleObj spid="_x0000_s49154" name="Document" r:id="rId4" imgW="7321366" imgH="414145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9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50180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0181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05319F46-0E72-48DE-B233-D70E80788145}" type="slidenum">
              <a:rPr lang="en-US" sz="900" smtClean="0">
                <a:latin typeface="Arial Narrow" pitchFamily="34" charset="0"/>
              </a:rPr>
              <a:pPr algn="r"/>
              <a:t>54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50178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5286375"/>
        </p:xfrm>
        <a:graphic>
          <a:graphicData uri="http://schemas.openxmlformats.org/presentationml/2006/ole">
            <p:oleObj spid="_x0000_s50178" name="Document" r:id="rId4" imgW="7321366" imgH="5297306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3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51204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1205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FB167FB-41A2-43D2-B854-13CAD2E7EEB1}" type="slidenum">
              <a:rPr lang="en-US" sz="900" smtClean="0">
                <a:latin typeface="Arial Narrow" pitchFamily="34" charset="0"/>
              </a:rPr>
              <a:pPr algn="r"/>
              <a:t>55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51202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594225"/>
        </p:xfrm>
        <a:graphic>
          <a:graphicData uri="http://schemas.openxmlformats.org/presentationml/2006/ole">
            <p:oleObj spid="_x0000_s51202" name="Document" r:id="rId4" imgW="7321366" imgH="4604298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5222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222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6CC37F16-4969-4584-86B7-27C82A235477}" type="slidenum">
              <a:rPr lang="en-US" sz="900" smtClean="0">
                <a:latin typeface="Arial Narrow" pitchFamily="34" charset="0"/>
              </a:rPr>
              <a:pPr algn="r"/>
              <a:t>56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5222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3671888"/>
        </p:xfrm>
        <a:graphic>
          <a:graphicData uri="http://schemas.openxmlformats.org/presentationml/2006/ole">
            <p:oleObj spid="_x0000_s52226" name="Document" r:id="rId4" imgW="7321366" imgH="367860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6148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614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1A78AD27-C22B-419F-9B62-DAD4C0F734DD}" type="slidenum">
              <a:rPr lang="en-US" sz="900" smtClean="0">
                <a:latin typeface="Arial Narrow" pitchFamily="34" charset="0"/>
              </a:rPr>
              <a:pPr algn="r"/>
              <a:t>6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6146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2274888"/>
        </p:xfrm>
        <a:graphic>
          <a:graphicData uri="http://schemas.openxmlformats.org/presentationml/2006/ole">
            <p:oleObj spid="_x0000_s6146" name="Document" r:id="rId4" imgW="7321366" imgH="2279602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7172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717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CE9F125E-8F2D-47F4-924A-26DDAB626BB8}" type="slidenum">
              <a:rPr lang="en-US" sz="900" smtClean="0">
                <a:latin typeface="Arial Narrow" pitchFamily="34" charset="0"/>
              </a:rPr>
              <a:pPr algn="r"/>
              <a:t>7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7170" name="Object 2"/>
          <p:cNvGraphicFramePr>
            <a:graphicFrameLocks noChangeAspect="1"/>
          </p:cNvGraphicFramePr>
          <p:nvPr/>
        </p:nvGraphicFramePr>
        <p:xfrm>
          <a:off x="914400" y="685800"/>
          <a:ext cx="4616450" cy="3509963"/>
        </p:xfrm>
        <a:graphic>
          <a:graphicData uri="http://schemas.openxmlformats.org/presentationml/2006/ole">
            <p:oleObj spid="_x0000_s7170" name="Document" r:id="rId4" imgW="4607787" imgH="3513740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55299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55300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r>
              <a:rPr lang="en-US" smtClean="0"/>
              <a:t>Slide </a:t>
            </a:r>
            <a:fld id="{4087BFB2-1ECB-4AE3-909F-A3C70D655020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55301" name="TextBox 4"/>
          <p:cNvSpPr txBox="1">
            <a:spLocks noChangeArrowheads="1"/>
          </p:cNvSpPr>
          <p:nvPr/>
        </p:nvSpPr>
        <p:spPr bwMode="auto">
          <a:xfrm>
            <a:off x="685800" y="1143000"/>
            <a:ext cx="4559300" cy="304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Pass by value or Pass by reference?</a:t>
            </a:r>
          </a:p>
          <a:p>
            <a:pPr>
              <a:buFont typeface="Arial" charset="0"/>
              <a:buChar char="•"/>
            </a:pPr>
            <a:r>
              <a:rPr lang="en-US"/>
              <a:t>Discuss:</a:t>
            </a:r>
          </a:p>
          <a:p>
            <a:pPr lvl="1">
              <a:buFont typeface="Arial" charset="0"/>
              <a:buChar char="•"/>
            </a:pPr>
            <a:r>
              <a:rPr lang="en-US"/>
              <a:t>Why Pass by Value</a:t>
            </a:r>
          </a:p>
          <a:p>
            <a:pPr lvl="2">
              <a:buFont typeface="Arial" charset="0"/>
              <a:buChar char="•"/>
            </a:pPr>
            <a:r>
              <a:rPr lang="en-US"/>
              <a:t>When to use</a:t>
            </a:r>
          </a:p>
          <a:p>
            <a:pPr lvl="2">
              <a:buFont typeface="Arial" charset="0"/>
              <a:buChar char="•"/>
            </a:pPr>
            <a:r>
              <a:rPr lang="en-US"/>
              <a:t>When to avoid</a:t>
            </a:r>
          </a:p>
          <a:p>
            <a:pPr lvl="1">
              <a:buFont typeface="Arial" charset="0"/>
              <a:buChar char="•"/>
            </a:pPr>
            <a:r>
              <a:rPr lang="en-US"/>
              <a:t>Why Pass by Reference</a:t>
            </a:r>
          </a:p>
          <a:p>
            <a:pPr lvl="2">
              <a:buFont typeface="Arial" charset="0"/>
              <a:buChar char="•"/>
            </a:pPr>
            <a:r>
              <a:rPr lang="en-US"/>
              <a:t>When to use (Why?)</a:t>
            </a:r>
          </a:p>
          <a:p>
            <a:pPr lvl="2">
              <a:buFont typeface="Arial" charset="0"/>
              <a:buChar char="•"/>
            </a:pPr>
            <a:r>
              <a:rPr lang="en-US"/>
              <a:t>When to avoid</a:t>
            </a:r>
          </a:p>
        </p:txBody>
      </p:sp>
      <p:sp>
        <p:nvSpPr>
          <p:cNvPr id="55302" name="TextBox 5"/>
          <p:cNvSpPr txBox="1">
            <a:spLocks noChangeArrowheads="1"/>
          </p:cNvSpPr>
          <p:nvPr/>
        </p:nvSpPr>
        <p:spPr bwMode="auto">
          <a:xfrm>
            <a:off x="609600" y="304800"/>
            <a:ext cx="1731963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3200" b="1" i="1"/>
              <a:t>ajk Aside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Date Placeholder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Murach's PHP and MySQL, C13</a:t>
            </a:r>
          </a:p>
        </p:txBody>
      </p:sp>
      <p:sp>
        <p:nvSpPr>
          <p:cNvPr id="8196" name="Footer Placeholder 2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© 2010, Mike Murach &amp; Associates, Inc.</a:t>
            </a:r>
          </a:p>
        </p:txBody>
      </p:sp>
      <p:sp>
        <p:nvSpPr>
          <p:cNvPr id="819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endParaRPr lang="en-US" smtClean="0"/>
          </a:p>
          <a:p>
            <a:pPr algn="r"/>
            <a:r>
              <a:rPr lang="en-US" sz="900" smtClean="0">
                <a:latin typeface="Arial Narrow" pitchFamily="34" charset="0"/>
              </a:rPr>
              <a:t>Slide </a:t>
            </a:r>
            <a:fld id="{73ADF231-9265-4AB7-AD20-F87279245C2C}" type="slidenum">
              <a:rPr lang="en-US" sz="900" smtClean="0">
                <a:latin typeface="Arial Narrow" pitchFamily="34" charset="0"/>
              </a:rPr>
              <a:pPr algn="r"/>
              <a:t>9</a:t>
            </a:fld>
            <a:endParaRPr lang="en-US" sz="900" smtClean="0">
              <a:latin typeface="Arial Narrow" pitchFamily="34" charset="0"/>
            </a:endParaRP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/>
        </p:nvGraphicFramePr>
        <p:xfrm>
          <a:off x="914400" y="685800"/>
          <a:ext cx="7321550" cy="4813300"/>
        </p:xfrm>
        <a:graphic>
          <a:graphicData uri="http://schemas.openxmlformats.org/presentationml/2006/ole">
            <p:oleObj spid="_x0000_s8194" name="Document" r:id="rId4" imgW="7321366" imgH="4822554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Master slides">
  <a:themeElements>
    <a:clrScheme name="Master slid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1_Master slides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Master slid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aster slid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aster slid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slides</Template>
  <TotalTime>967</TotalTime>
  <Words>1333</Words>
  <Application>Microsoft Office PowerPoint</Application>
  <PresentationFormat>On-screen Show (4:3)</PresentationFormat>
  <Paragraphs>279</Paragraphs>
  <Slides>56</Slides>
  <Notes>51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56</vt:i4>
      </vt:variant>
    </vt:vector>
  </HeadingPairs>
  <TitlesOfParts>
    <vt:vector size="63" baseType="lpstr">
      <vt:lpstr>Times New Roman</vt:lpstr>
      <vt:lpstr>Arial</vt:lpstr>
      <vt:lpstr>Arial Narrow</vt:lpstr>
      <vt:lpstr>Courier New</vt:lpstr>
      <vt:lpstr>1_Master slides</vt:lpstr>
      <vt:lpstr>Microsoft Word Document</vt:lpstr>
      <vt:lpstr>Microsoft Office Word 97 - 2003 Document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  <vt:lpstr>Slide 23</vt:lpstr>
      <vt:lpstr>Slide 24</vt:lpstr>
      <vt:lpstr>Slide 25</vt:lpstr>
      <vt:lpstr>Slide 26</vt:lpstr>
      <vt:lpstr>Slide 27</vt:lpstr>
      <vt:lpstr>Slide 28</vt:lpstr>
      <vt:lpstr>Slide 29</vt:lpstr>
      <vt:lpstr>Slide 30</vt:lpstr>
      <vt:lpstr>Slide 31</vt:lpstr>
      <vt:lpstr>Slide 32</vt:lpstr>
      <vt:lpstr>Slide 33</vt:lpstr>
      <vt:lpstr>Slide 34</vt:lpstr>
      <vt:lpstr>Slide 35</vt:lpstr>
      <vt:lpstr>Slide 36</vt:lpstr>
      <vt:lpstr>Slide 37</vt:lpstr>
      <vt:lpstr>Slide 38</vt:lpstr>
      <vt:lpstr>Slide 39</vt:lpstr>
      <vt:lpstr>Slide 40</vt:lpstr>
      <vt:lpstr>Slide 41</vt:lpstr>
      <vt:lpstr>Slide 42</vt:lpstr>
      <vt:lpstr>Slide 43</vt:lpstr>
      <vt:lpstr>Slide 44</vt:lpstr>
      <vt:lpstr>Slide 45</vt:lpstr>
      <vt:lpstr>Slide 46</vt:lpstr>
      <vt:lpstr>Slide 47</vt:lpstr>
      <vt:lpstr>Slide 48</vt:lpstr>
      <vt:lpstr>Slide 49</vt:lpstr>
      <vt:lpstr>Slide 50</vt:lpstr>
      <vt:lpstr>Slide 51</vt:lpstr>
      <vt:lpstr>Slide 52</vt:lpstr>
      <vt:lpstr>Slide 53</vt:lpstr>
      <vt:lpstr>Slide 54</vt:lpstr>
      <vt:lpstr>Slide 55</vt:lpstr>
      <vt:lpstr>Slide 56</vt:lpstr>
    </vt:vector>
  </TitlesOfParts>
  <Company>Mike Murach &amp; Associates,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Judy Taylor</dc:creator>
  <cp:lastModifiedBy>ajkombol</cp:lastModifiedBy>
  <cp:revision>86</cp:revision>
  <dcterms:created xsi:type="dcterms:W3CDTF">2010-12-01T00:26:14Z</dcterms:created>
  <dcterms:modified xsi:type="dcterms:W3CDTF">2018-05-19T21:54:39Z</dcterms:modified>
</cp:coreProperties>
</file>