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7" r:id="rId1"/>
  </p:sldMasterIdLst>
  <p:notesMasterIdLst>
    <p:notesMasterId r:id="rId7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30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9144000" cy="6858000" type="screen4x3"/>
  <p:notesSz cx="6858000" cy="9144000"/>
  <p:custDataLst>
    <p:tags r:id="rId7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DEA23F-1399-4486-9C12-2B16D5BEF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22070-8A9E-4286-A5ED-5AE273BA49A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Murach's PHP and MySQL, C14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2010, Mike Murach &amp; Associates,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DF08FB26-3222-4AEB-9767-C5E7A022E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Murach's PHP and MySQL, C14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© 2010, Mike Murach &amp; Associates, Inc.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1EC7D275-813B-4F96-B938-359A8B8B9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Word_97_-_2003_Document10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Microsoft_Office_Word_97_-_2003_Document11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Microsoft_Office_Word_97_-_2003_Document12.doc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Microsoft_Office_Word_97_-_2003_Document13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Microsoft_Office_Word_97_-_2003_Document14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Microsoft_Office_Word_97_-_2003_Document15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Microsoft_Office_Word_97_-_2003_Document16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Microsoft_Office_Word_97_-_2003_Document17.doc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Microsoft_Office_Word_97_-_2003_Document18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Microsoft_Office_Word_97_-_2003_Document19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Microsoft_Office_Word_97_-_2003_Document20.doc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Microsoft_Office_Word_97_-_2003_Document21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Microsoft_Office_Word_97_-_2003_Document22.doc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Microsoft_Office_Word_97_-_2003_Document23.doc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Microsoft_Office_Word_97_-_2003_Document24.doc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Microsoft_Office_Word_97_-_2003_Document25.doc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Microsoft_Office_Word_97_-_2003_Document26.doc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Microsoft_Office_Word_97_-_2003_Document27.doc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Microsoft_Office_Word_97_-_2003_Document28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3.doc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Microsoft_Office_Word_97_-_2003_Document29.doc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1.png"/><Relationship Id="rId4" Type="http://schemas.openxmlformats.org/officeDocument/2006/relationships/oleObject" Target="../embeddings/Microsoft_Office_Word_97_-_2003_Document30.doc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3.png"/><Relationship Id="rId4" Type="http://schemas.openxmlformats.org/officeDocument/2006/relationships/oleObject" Target="../embeddings/Microsoft_Office_Word_97_-_2003_Document31.doc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Microsoft_Office_Word_97_-_2003_Document32.doc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Microsoft_Office_Word_97_-_2003_Document33.doc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Microsoft_Office_Word_97_-_2003_Document34.doc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Microsoft_Office_Word_97_-_2003_Document35.doc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Microsoft_Office_Word_97_-_2003_Document36.doc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Microsoft_Office_Word_97_-_2003_Document37.doc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Microsoft_Office_Word_97_-_2003_Document38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Word_97_-_2003_Document4.doc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Microsoft_Office_Word_97_-_2003_Document39.doc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Microsoft_Office_Word_97_-_2003_Document40.doc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Microsoft_Office_Word_97_-_2003_Document41.doc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Microsoft_Office_Word_97_-_2003_Document42.doc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Microsoft_Office_Word_97_-_2003_Document43.doc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Microsoft_Office_Word_97_-_2003_Document44.doc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Microsoft_Office_Word_97_-_2003_Document45.doc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Microsoft_Office_Word_97_-_2003_Document46.doc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Microsoft_Office_Word_97_-_2003_Document47.doc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Microsoft_Office_Word_97_-_2003_Document48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Word_97_-_2003_Document5.doc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Microsoft_Office_Word_97_-_2003_Document49.doc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Microsoft_Office_Word_97_-_2003_Document50.doc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1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2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2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3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3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4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4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5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5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6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6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7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7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8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8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Word_97_-_2003_Document6.doc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9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9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0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0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1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2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2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3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3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4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4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5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5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6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6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7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7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8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8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Word_97_-_2003_Document7.doc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9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9.v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70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0.v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7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1.v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72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2.v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73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Word_97_-_2003_Document8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Microsoft_Office_Word_97_-_2003_Document9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102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0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E7A6AE2D-9779-4936-907D-CD30CCEB1F22}" type="slidenum">
              <a:rPr lang="en-US" sz="900" smtClean="0">
                <a:latin typeface="Arial Narrow" pitchFamily="34" charset="0"/>
              </a:rPr>
              <a:pPr algn="r"/>
              <a:t>1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026" name="Object 6"/>
          <p:cNvGraphicFramePr>
            <a:graphicFrameLocks/>
          </p:cNvGraphicFramePr>
          <p:nvPr/>
        </p:nvGraphicFramePr>
        <p:xfrm>
          <a:off x="914400" y="2209800"/>
          <a:ext cx="7467600" cy="2403475"/>
        </p:xfrm>
        <a:graphic>
          <a:graphicData uri="http://schemas.openxmlformats.org/presentationml/2006/ole">
            <p:oleObj spid="_x0000_s1026" name="Document" r:id="rId4" imgW="7443515" imgH="239107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1024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29A863FF-55EA-41A5-A86D-D843BC72C782}" type="slidenum">
              <a:rPr lang="en-US" sz="900" smtClean="0">
                <a:latin typeface="Arial Narrow" pitchFamily="34" charset="0"/>
              </a:rPr>
              <a:pPr algn="r"/>
              <a:t>10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486275"/>
        </p:xfrm>
        <a:graphic>
          <a:graphicData uri="http://schemas.openxmlformats.org/presentationml/2006/ole">
            <p:oleObj spid="_x0000_s10242" name="Document" r:id="rId4" imgW="7321366" imgH="449571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1126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12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DE5ED3D5-D8AA-405A-A2EF-BBD2E9817949}" type="slidenum">
              <a:rPr lang="en-US" sz="900" smtClean="0">
                <a:latin typeface="Arial Narrow" pitchFamily="34" charset="0"/>
              </a:rPr>
              <a:pPr algn="r"/>
              <a:t>11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411413"/>
        </p:xfrm>
        <a:graphic>
          <a:graphicData uri="http://schemas.openxmlformats.org/presentationml/2006/ole">
            <p:oleObj spid="_x0000_s11266" name="Document" r:id="rId4" imgW="7321366" imgH="241560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1229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22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06813C5A-7334-4331-A7D6-2AE367D10E75}" type="slidenum">
              <a:rPr lang="en-US" sz="900" smtClean="0">
                <a:latin typeface="Arial Narrow" pitchFamily="34" charset="0"/>
              </a:rPr>
              <a:pPr algn="r"/>
              <a:t>12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486275"/>
        </p:xfrm>
        <a:graphic>
          <a:graphicData uri="http://schemas.openxmlformats.org/presentationml/2006/ole">
            <p:oleObj spid="_x0000_s12290" name="Document" r:id="rId4" imgW="7321366" imgH="449571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7782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Slide </a:t>
            </a:r>
            <a:fld id="{A3191411-FA72-493F-A5CC-E240E1417B2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7829" name="TextBox 4"/>
          <p:cNvSpPr txBox="1">
            <a:spLocks noChangeArrowheads="1"/>
          </p:cNvSpPr>
          <p:nvPr/>
        </p:nvSpPr>
        <p:spPr bwMode="auto">
          <a:xfrm>
            <a:off x="2743200" y="381000"/>
            <a:ext cx="3146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Resume 9/21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524000"/>
            <a:ext cx="67818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/>
              <a:t>Why OO?</a:t>
            </a:r>
          </a:p>
          <a:p>
            <a:pPr lvl="2" indent="-457200">
              <a:buFont typeface="Arial" pitchFamily="34" charset="0"/>
              <a:buChar char="•"/>
              <a:defRPr/>
            </a:pPr>
            <a:r>
              <a:rPr lang="en-US" sz="2000" dirty="0"/>
              <a:t>Classic reasons</a:t>
            </a:r>
          </a:p>
          <a:p>
            <a:pPr marL="1371600" lvl="4" indent="-457200">
              <a:buFont typeface="Arial" pitchFamily="34" charset="0"/>
              <a:buChar char="•"/>
              <a:defRPr/>
            </a:pPr>
            <a:r>
              <a:rPr lang="en-US" sz="1800" dirty="0"/>
              <a:t>encapsulation</a:t>
            </a:r>
          </a:p>
          <a:p>
            <a:pPr marL="1828800" lvl="5" indent="-457200">
              <a:buFont typeface="Arial" pitchFamily="34" charset="0"/>
              <a:buChar char="•"/>
              <a:defRPr/>
            </a:pPr>
            <a:r>
              <a:rPr lang="en-US" sz="1600" dirty="0"/>
              <a:t>tie together data and manipulation</a:t>
            </a:r>
          </a:p>
          <a:p>
            <a:pPr marL="1371600" lvl="4" indent="-457200">
              <a:buFont typeface="Arial" pitchFamily="34" charset="0"/>
              <a:buChar char="•"/>
              <a:defRPr/>
            </a:pPr>
            <a:r>
              <a:rPr lang="en-US" sz="1800" dirty="0"/>
              <a:t>inheritance</a:t>
            </a:r>
          </a:p>
          <a:p>
            <a:pPr marL="1371600" lvl="4" indent="-457200">
              <a:buFont typeface="Arial" pitchFamily="34" charset="0"/>
              <a:buChar char="•"/>
              <a:defRPr/>
            </a:pPr>
            <a:r>
              <a:rPr lang="en-US" sz="1800" dirty="0"/>
              <a:t>etc.</a:t>
            </a:r>
            <a:endParaRPr lang="en-US" sz="2000" dirty="0"/>
          </a:p>
          <a:p>
            <a:pPr lvl="2" indent="-457200">
              <a:buFont typeface="Arial" pitchFamily="34" charset="0"/>
              <a:buChar char="•"/>
              <a:defRPr/>
            </a:pPr>
            <a:r>
              <a:rPr lang="en-US" sz="2000" dirty="0"/>
              <a:t>Not often discussed</a:t>
            </a:r>
          </a:p>
          <a:p>
            <a:pPr marL="1371600" lvl="5" indent="-457200">
              <a:buFont typeface="Arial" pitchFamily="34" charset="0"/>
              <a:buChar char="•"/>
              <a:defRPr/>
            </a:pPr>
            <a:r>
              <a:rPr lang="en-US" sz="1800" dirty="0"/>
              <a:t>Reusable code</a:t>
            </a:r>
          </a:p>
          <a:p>
            <a:pPr marL="1371600" lvl="5" indent="-457200">
              <a:buFont typeface="Arial" pitchFamily="34" charset="0"/>
              <a:buChar char="•"/>
              <a:defRPr/>
            </a:pPr>
            <a:r>
              <a:rPr lang="en-US" sz="1800" dirty="0"/>
              <a:t>Makes programming easier</a:t>
            </a:r>
          </a:p>
          <a:p>
            <a:pPr marL="1828800" lvl="6" indent="-457200">
              <a:buFont typeface="Arial" pitchFamily="34" charset="0"/>
              <a:buChar char="•"/>
              <a:defRPr/>
            </a:pPr>
            <a:r>
              <a:rPr lang="en-US" sz="1600" dirty="0"/>
              <a:t>All required data checking can be done by methods </a:t>
            </a:r>
          </a:p>
          <a:p>
            <a:pPr marL="1828800" lvl="6" indent="-457200">
              <a:buFont typeface="Arial" pitchFamily="34" charset="0"/>
              <a:buChar char="•"/>
              <a:defRPr/>
            </a:pPr>
            <a:r>
              <a:rPr lang="en-US" sz="1600" dirty="0"/>
              <a:t>Will be done on all objects as created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dirty="0"/>
              <a:t>Why classes?	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2000" dirty="0"/>
              <a:t>Templates for date you wish to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1331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33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06E4240A-4E19-448D-87D2-92D1234BCEBC}" type="slidenum">
              <a:rPr lang="en-US" sz="900" smtClean="0">
                <a:latin typeface="Arial Narrow" pitchFamily="34" charset="0"/>
              </a:rPr>
              <a:pPr algn="r"/>
              <a:t>14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46563"/>
        </p:xfrm>
        <a:graphic>
          <a:graphicData uri="http://schemas.openxmlformats.org/presentationml/2006/ole">
            <p:oleObj spid="_x0000_s13314" name="Document" r:id="rId4" imgW="7321366" imgH="425436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1434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43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CE9273EC-D4B5-4225-93EF-C10ECA81F622}" type="slidenum">
              <a:rPr lang="en-US" sz="900" smtClean="0">
                <a:latin typeface="Arial Narrow" pitchFamily="34" charset="0"/>
              </a:rPr>
              <a:pPr algn="r"/>
              <a:t>15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914400" y="685800"/>
          <a:ext cx="7321550" cy="1895475"/>
        </p:xfrm>
        <a:graphic>
          <a:graphicData uri="http://schemas.openxmlformats.org/presentationml/2006/ole">
            <p:oleObj spid="_x0000_s14338" name="Document" r:id="rId4" imgW="7321366" imgH="189479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1536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53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D553736A-3B5E-4778-8F72-7FEF0555181F}" type="slidenum">
              <a:rPr lang="en-US" sz="900" smtClean="0">
                <a:latin typeface="Arial Narrow" pitchFamily="34" charset="0"/>
              </a:rPr>
              <a:pPr algn="r"/>
              <a:t>16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5127625"/>
        </p:xfrm>
        <a:graphic>
          <a:graphicData uri="http://schemas.openxmlformats.org/presentationml/2006/ole">
            <p:oleObj spid="_x0000_s15362" name="Document" r:id="rId4" imgW="7321366" imgH="5137132" progId="Word.Document.8">
              <p:embed/>
            </p:oleObj>
          </a:graphicData>
        </a:graphic>
      </p:graphicFrame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533400" y="579120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Note: constructors are good places to put data checks.  For the an object made for the Category class, for example, the id could be checked to enforce it is numeric.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1638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B8F3A19A-9D69-4F57-99F9-61FFEADDC741}" type="slidenum">
              <a:rPr lang="en-US" sz="900" smtClean="0">
                <a:latin typeface="Arial Narrow" pitchFamily="34" charset="0"/>
              </a:rPr>
              <a:pPr algn="r"/>
              <a:t>17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740025"/>
        </p:xfrm>
        <a:graphic>
          <a:graphicData uri="http://schemas.openxmlformats.org/presentationml/2006/ole">
            <p:oleObj spid="_x0000_s16386" name="Document" r:id="rId4" imgW="7321366" imgH="274569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1741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93BF6976-A285-4170-8ABA-F3A5A34231C4}" type="slidenum">
              <a:rPr lang="en-US" sz="900" smtClean="0">
                <a:latin typeface="Arial Narrow" pitchFamily="34" charset="0"/>
              </a:rPr>
              <a:pPr algn="r"/>
              <a:t>18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914400" y="685800"/>
          <a:ext cx="7321550" cy="2262188"/>
        </p:xfrm>
        <a:graphic>
          <a:graphicData uri="http://schemas.openxmlformats.org/presentationml/2006/ole">
            <p:oleObj spid="_x0000_s17410" name="Document" r:id="rId4" imgW="7321366" imgH="226218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1843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65060AF7-5B13-42B3-980D-04E93132DF49}" type="slidenum">
              <a:rPr lang="en-US" sz="900" smtClean="0">
                <a:latin typeface="Arial Narrow" pitchFamily="34" charset="0"/>
              </a:rPr>
              <a:pPr algn="r"/>
              <a:t>19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121150"/>
        </p:xfrm>
        <a:graphic>
          <a:graphicData uri="http://schemas.openxmlformats.org/presentationml/2006/ole">
            <p:oleObj spid="_x0000_s18434" name="Document" r:id="rId4" imgW="7321366" imgH="4129186" progId="Word.Document.8">
              <p:embed/>
            </p:oleObj>
          </a:graphicData>
        </a:graphic>
      </p:graphicFrame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304800" y="4800600"/>
            <a:ext cx="8077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There are naming conventions for methods.  One of them is to use get</a:t>
            </a:r>
            <a:r>
              <a:rPr lang="en-US" sz="1800" i="1">
                <a:solidFill>
                  <a:srgbClr val="FF0000"/>
                </a:solidFill>
              </a:rPr>
              <a:t>Name, </a:t>
            </a:r>
            <a:r>
              <a:rPr lang="en-US" sz="1800">
                <a:solidFill>
                  <a:srgbClr val="FF0000"/>
                </a:solidFill>
              </a:rPr>
              <a:t>retreive the data for </a:t>
            </a:r>
            <a:r>
              <a:rPr lang="en-US" sz="1800" i="1">
                <a:solidFill>
                  <a:srgbClr val="FF0000"/>
                </a:solidFill>
              </a:rPr>
              <a:t>name</a:t>
            </a:r>
            <a:r>
              <a:rPr lang="en-US" sz="1800">
                <a:solidFill>
                  <a:srgbClr val="FF0000"/>
                </a:solidFill>
              </a:rPr>
              <a:t>.  Note the first letter of the data element is capitalized to make it easier to read.   Likewise set</a:t>
            </a:r>
            <a:r>
              <a:rPr lang="en-US" sz="1800" i="1">
                <a:solidFill>
                  <a:srgbClr val="FF0000"/>
                </a:solidFill>
              </a:rPr>
              <a:t>Name</a:t>
            </a:r>
            <a:r>
              <a:rPr lang="en-US" sz="1800">
                <a:solidFill>
                  <a:srgbClr val="FF0000"/>
                </a:solidFill>
              </a:rPr>
              <a:t> would be used to assign a new value to the data element </a:t>
            </a:r>
            <a:r>
              <a:rPr lang="en-US" sz="1800" i="1">
                <a:solidFill>
                  <a:srgbClr val="FF0000"/>
                </a:solidFill>
              </a:rPr>
              <a:t>name</a:t>
            </a:r>
            <a:r>
              <a:rPr lang="en-US" sz="1800">
                <a:solidFill>
                  <a:srgbClr val="FF0000"/>
                </a:solidFill>
              </a:rPr>
              <a:t>.  Booleans use is</a:t>
            </a:r>
            <a:r>
              <a:rPr lang="en-US" sz="1800" i="1">
                <a:solidFill>
                  <a:srgbClr val="FF0000"/>
                </a:solidFill>
              </a:rPr>
              <a:t>Something</a:t>
            </a:r>
            <a:r>
              <a:rPr lang="en-US" sz="1800">
                <a:solidFill>
                  <a:srgbClr val="FF0000"/>
                </a:solidFill>
              </a:rPr>
              <a:t>.</a:t>
            </a:r>
          </a:p>
          <a:p>
            <a:endParaRPr lang="en-US" sz="1800">
              <a:solidFill>
                <a:srgbClr val="FF0000"/>
              </a:solidFill>
            </a:endParaRPr>
          </a:p>
          <a:p>
            <a:r>
              <a:rPr lang="en-US" sz="1800">
                <a:solidFill>
                  <a:srgbClr val="FF0000"/>
                </a:solidFill>
              </a:rPr>
              <a:t>Multi-word names are denoted by capitalizing the first letter of each word.</a:t>
            </a:r>
            <a:endParaRPr lang="en-US" sz="18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20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0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53BEBFE8-4C5C-4D7F-8E48-A31B17786074}" type="slidenum">
              <a:rPr lang="en-US" sz="900" smtClean="0">
                <a:latin typeface="Arial Narrow" pitchFamily="34" charset="0"/>
              </a:rPr>
              <a:pPr algn="r"/>
              <a:t>2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3087688"/>
        </p:xfrm>
        <a:graphic>
          <a:graphicData uri="http://schemas.openxmlformats.org/presentationml/2006/ole">
            <p:oleObj spid="_x0000_s2050" name="Document" r:id="rId4" imgW="7321366" imgH="309382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1946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37097D41-CDB5-445F-8ED0-078F5C19813D}" type="slidenum">
              <a:rPr lang="en-US" sz="900" smtClean="0">
                <a:latin typeface="Arial Narrow" pitchFamily="34" charset="0"/>
              </a:rPr>
              <a:pPr algn="r"/>
              <a:t>20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3079750"/>
        </p:xfrm>
        <a:graphic>
          <a:graphicData uri="http://schemas.openxmlformats.org/presentationml/2006/ole">
            <p:oleObj spid="_x0000_s19458" name="Document" r:id="rId4" imgW="7321366" imgH="308624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2048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04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9AA4FF38-0AF2-4CC4-AA89-0F938BD6E670}" type="slidenum">
              <a:rPr lang="en-US" sz="900" smtClean="0">
                <a:latin typeface="Arial Narrow" pitchFamily="34" charset="0"/>
              </a:rPr>
              <a:pPr algn="r"/>
              <a:t>21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857500"/>
        </p:xfrm>
        <a:graphic>
          <a:graphicData uri="http://schemas.openxmlformats.org/presentationml/2006/ole">
            <p:oleObj spid="_x0000_s20482" name="Document" r:id="rId4" imgW="7321366" imgH="286330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2150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C7AB2534-5453-465E-A81C-D6A2C4E66CF4}" type="slidenum">
              <a:rPr lang="en-US" sz="900" smtClean="0">
                <a:latin typeface="Arial Narrow" pitchFamily="34" charset="0"/>
              </a:rPr>
              <a:pPr algn="r"/>
              <a:t>22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3086100"/>
        </p:xfrm>
        <a:graphic>
          <a:graphicData uri="http://schemas.openxmlformats.org/presentationml/2006/ole">
            <p:oleObj spid="_x0000_s21506" name="Document" r:id="rId4" imgW="7321366" imgH="30923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2253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EC3B4059-614E-434C-939A-D776FF931C95}" type="slidenum">
              <a:rPr lang="en-US" sz="900" smtClean="0">
                <a:latin typeface="Arial Narrow" pitchFamily="34" charset="0"/>
              </a:rPr>
              <a:pPr algn="r"/>
              <a:t>23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3205163"/>
        </p:xfrm>
        <a:graphic>
          <a:graphicData uri="http://schemas.openxmlformats.org/presentationml/2006/ole">
            <p:oleObj spid="_x0000_s22530" name="Document" r:id="rId4" imgW="7321366" imgH="321142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2355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FDD94F93-C79F-4CFC-9220-BC5A8F31A616}" type="slidenum">
              <a:rPr lang="en-US" sz="900" smtClean="0">
                <a:latin typeface="Arial Narrow" pitchFamily="34" charset="0"/>
              </a:rPr>
              <a:pPr algn="r"/>
              <a:t>24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393950"/>
        </p:xfrm>
        <a:graphic>
          <a:graphicData uri="http://schemas.openxmlformats.org/presentationml/2006/ole">
            <p:oleObj spid="_x0000_s23554" name="Document" r:id="rId4" imgW="7321366" imgH="239901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2458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8AC6C15B-6249-4131-908D-50D29C14716A}" type="slidenum">
              <a:rPr lang="en-US" sz="900" smtClean="0">
                <a:latin typeface="Arial Narrow" pitchFamily="34" charset="0"/>
              </a:rPr>
              <a:pPr algn="r"/>
              <a:t>25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914400" y="685800"/>
          <a:ext cx="7321550" cy="1527175"/>
        </p:xfrm>
        <a:graphic>
          <a:graphicData uri="http://schemas.openxmlformats.org/presentationml/2006/ole">
            <p:oleObj spid="_x0000_s24578" name="Document" r:id="rId4" imgW="7321366" imgH="152739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2560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56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63363CC1-7EE8-4589-8FD3-F3A8C72D43FD}" type="slidenum">
              <a:rPr lang="en-US" sz="900" smtClean="0">
                <a:latin typeface="Arial Narrow" pitchFamily="34" charset="0"/>
              </a:rPr>
              <a:pPr algn="r"/>
              <a:t>26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924425"/>
        </p:xfrm>
        <a:graphic>
          <a:graphicData uri="http://schemas.openxmlformats.org/presentationml/2006/ole">
            <p:oleObj spid="_x0000_s25602" name="Document" r:id="rId4" imgW="7321366" imgH="4934027" progId="Word.Document.8">
              <p:embed/>
            </p:oleObj>
          </a:graphicData>
        </a:graphic>
      </p:graphicFrame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685800" y="5486400"/>
            <a:ext cx="7772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Note: class constants belong to the class and can also be directly accessed from that class.  Class constants are </a:t>
            </a:r>
            <a:r>
              <a:rPr lang="en-US" sz="1800" i="1">
                <a:solidFill>
                  <a:srgbClr val="FF0000"/>
                </a:solidFill>
              </a:rPr>
              <a:t>public</a:t>
            </a:r>
            <a:r>
              <a:rPr lang="en-US" sz="1800">
                <a:solidFill>
                  <a:srgbClr val="FF0000"/>
                </a:solidFill>
              </a:rPr>
              <a:t>.</a:t>
            </a:r>
          </a:p>
          <a:p>
            <a:r>
              <a:rPr lang="en-US" sz="18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echo Person::MALE;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2662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3BC2DB5D-A250-4515-930B-51C3D84F2642}" type="slidenum">
              <a:rPr lang="en-US" sz="900" smtClean="0">
                <a:latin typeface="Arial Narrow" pitchFamily="34" charset="0"/>
              </a:rPr>
              <a:pPr algn="r"/>
              <a:t>27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1003300"/>
        </p:xfrm>
        <a:graphic>
          <a:graphicData uri="http://schemas.openxmlformats.org/presentationml/2006/ole">
            <p:oleObj spid="_x0000_s26626" name="Document" r:id="rId4" imgW="7320257" imgH="1004328" progId="Word.Document.8">
              <p:embed/>
            </p:oleObj>
          </a:graphicData>
        </a:graphic>
      </p:graphicFrame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838200" y="3276600"/>
            <a:ext cx="6124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ajkNote: can also get a constant from the object:</a:t>
            </a:r>
          </a:p>
          <a:p>
            <a:r>
              <a:rPr lang="en-US"/>
              <a:t>	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$myGender = $person::FEMALE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276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BCF2BF05-F937-4328-85B9-45DE0EDCB7A5}" type="slidenum">
              <a:rPr lang="en-US" sz="900" smtClean="0">
                <a:latin typeface="Arial Narrow" pitchFamily="34" charset="0"/>
              </a:rPr>
              <a:pPr algn="r"/>
              <a:t>28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924425"/>
        </p:xfrm>
        <a:graphic>
          <a:graphicData uri="http://schemas.openxmlformats.org/presentationml/2006/ole">
            <p:oleObj spid="_x0000_s27650" name="Document" r:id="rId4" imgW="7313400" imgH="494340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2867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86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11908E06-7DCE-4E79-911B-69F82DEC4E99}" type="slidenum">
              <a:rPr lang="en-US" sz="900" smtClean="0">
                <a:latin typeface="Arial Narrow" pitchFamily="34" charset="0"/>
              </a:rPr>
              <a:pPr algn="r"/>
              <a:t>29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3429000"/>
        </p:xfrm>
        <a:graphic>
          <a:graphicData uri="http://schemas.openxmlformats.org/presentationml/2006/ole">
            <p:oleObj spid="_x0000_s28674" name="Document" r:id="rId4" imgW="7313400" imgH="3442311" progId="Word.Document.8">
              <p:embed/>
            </p:oleObj>
          </a:graphicData>
        </a:graphic>
      </p:graphicFrame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838200" y="6019800"/>
            <a:ext cx="3019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ajkExamples: /Ch14/static.php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307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0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D09F2B52-F89B-4320-A252-D0AF8FD8F6F8}" type="slidenum">
              <a:rPr lang="en-US" sz="900" smtClean="0">
                <a:latin typeface="Arial Narrow" pitchFamily="34" charset="0"/>
              </a:rPr>
              <a:pPr algn="r"/>
              <a:t>3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779963"/>
        </p:xfrm>
        <a:graphic>
          <a:graphicData uri="http://schemas.openxmlformats.org/presentationml/2006/ole">
            <p:oleObj spid="_x0000_s3074" name="Document" r:id="rId4" imgW="7321366" imgH="479044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2970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40664CC8-D61A-4B2E-BCF2-5DE4CCC027FF}" type="slidenum">
              <a:rPr lang="en-US" sz="900" smtClean="0">
                <a:latin typeface="Arial Narrow" pitchFamily="34" charset="0"/>
              </a:rPr>
              <a:pPr algn="r"/>
              <a:t>30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/>
        </p:nvGraphicFramePr>
        <p:xfrm>
          <a:off x="914400" y="685800"/>
          <a:ext cx="7321550" cy="2628900"/>
        </p:xfrm>
        <a:graphic>
          <a:graphicData uri="http://schemas.openxmlformats.org/presentationml/2006/ole">
            <p:oleObj spid="_x0000_s29698" name="Document" r:id="rId4" imgW="7321366" imgH="262957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3072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0ECCD0BA-1A11-4EC1-A3EC-383404477359}" type="slidenum">
              <a:rPr lang="en-US" sz="900" smtClean="0">
                <a:latin typeface="Arial Narrow" pitchFamily="34" charset="0"/>
              </a:rPr>
              <a:pPr algn="r"/>
              <a:t>31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914400" y="685800"/>
          <a:ext cx="7315200" cy="525463"/>
        </p:xfrm>
        <a:graphic>
          <a:graphicData uri="http://schemas.openxmlformats.org/presentationml/2006/ole">
            <p:oleObj spid="_x0000_s30722" name="Document" r:id="rId4" imgW="7443515" imgH="529586" progId="Word.Document.8">
              <p:embed/>
            </p:oleObj>
          </a:graphicData>
        </a:graphic>
      </p:graphicFrame>
      <p:pic>
        <p:nvPicPr>
          <p:cNvPr id="30726" name="Picture 3" descr="14-9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19200"/>
            <a:ext cx="629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3174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17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62E83DBF-CF02-4597-B0C6-95E253CBC89A}" type="slidenum">
              <a:rPr lang="en-US" sz="900" smtClean="0">
                <a:latin typeface="Arial Narrow" pitchFamily="34" charset="0"/>
              </a:rPr>
              <a:pPr algn="r"/>
              <a:t>32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914400" y="685800"/>
          <a:ext cx="7467600" cy="547688"/>
        </p:xfrm>
        <a:graphic>
          <a:graphicData uri="http://schemas.openxmlformats.org/presentationml/2006/ole">
            <p:oleObj spid="_x0000_s31746" name="Document" r:id="rId4" imgW="7443515" imgH="544738" progId="Word.Document.8">
              <p:embed/>
            </p:oleObj>
          </a:graphicData>
        </a:graphic>
      </p:graphicFrame>
      <p:pic>
        <p:nvPicPr>
          <p:cNvPr id="31750" name="Picture 3" descr="14-9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19200"/>
            <a:ext cx="63881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3277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9194F3B7-4351-4E8D-AE24-6FE8C3DC52AC}" type="slidenum">
              <a:rPr lang="en-US" sz="900" smtClean="0">
                <a:latin typeface="Arial Narrow" pitchFamily="34" charset="0"/>
              </a:rPr>
              <a:pPr algn="r"/>
              <a:t>33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838200" y="685800"/>
          <a:ext cx="7321550" cy="2871788"/>
        </p:xfrm>
        <a:graphic>
          <a:graphicData uri="http://schemas.openxmlformats.org/presentationml/2006/ole">
            <p:oleObj spid="_x0000_s32770" name="Document" r:id="rId4" imgW="7309734" imgH="287975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3379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37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E22002B6-7234-4E40-8AE1-D73617682566}" type="slidenum">
              <a:rPr lang="en-US" sz="900" smtClean="0">
                <a:latin typeface="Arial Narrow" pitchFamily="34" charset="0"/>
              </a:rPr>
              <a:pPr algn="r"/>
              <a:t>34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6088"/>
        </p:xfrm>
        <a:graphic>
          <a:graphicData uri="http://schemas.openxmlformats.org/presentationml/2006/ole">
            <p:oleObj spid="_x0000_s33794" name="Document" r:id="rId4" imgW="7321366" imgH="426519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3482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02BA4DC3-C8B2-40C8-BD20-CECBDDA86894}" type="slidenum">
              <a:rPr lang="en-US" sz="900" smtClean="0">
                <a:latin typeface="Arial Narrow" pitchFamily="34" charset="0"/>
              </a:rPr>
              <a:pPr algn="r"/>
              <a:t>35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914400" y="684213"/>
          <a:ext cx="7259638" cy="5238750"/>
        </p:xfrm>
        <a:graphic>
          <a:graphicData uri="http://schemas.openxmlformats.org/presentationml/2006/ole">
            <p:oleObj spid="_x0000_s34818" name="Document" r:id="rId4" imgW="7309734" imgH="528976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3584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58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FBE3605B-191D-4421-9266-409769688319}" type="slidenum">
              <a:rPr lang="en-US" sz="900" smtClean="0">
                <a:latin typeface="Arial Narrow" pitchFamily="34" charset="0"/>
              </a:rPr>
              <a:pPr algn="r"/>
              <a:t>36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718050"/>
        </p:xfrm>
        <a:graphic>
          <a:graphicData uri="http://schemas.openxmlformats.org/presentationml/2006/ole">
            <p:oleObj spid="_x0000_s35842" name="Document" r:id="rId4" imgW="7321366" imgH="472767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3686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68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C979BFCE-D515-4B1E-8828-8FD8E6BA9F7C}" type="slidenum">
              <a:rPr lang="en-US" sz="900" smtClean="0">
                <a:latin typeface="Arial Narrow" pitchFamily="34" charset="0"/>
              </a:rPr>
              <a:pPr algn="r"/>
              <a:t>37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411413"/>
        </p:xfrm>
        <a:graphic>
          <a:graphicData uri="http://schemas.openxmlformats.org/presentationml/2006/ole">
            <p:oleObj spid="_x0000_s36866" name="Document" r:id="rId4" imgW="7321366" imgH="241560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3789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78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77FC8F4D-7FA0-4B76-BA7B-69557BA4E5EA}" type="slidenum">
              <a:rPr lang="en-US" sz="900" smtClean="0">
                <a:latin typeface="Arial Narrow" pitchFamily="34" charset="0"/>
              </a:rPr>
              <a:pPr algn="r"/>
              <a:t>38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948238"/>
        </p:xfrm>
        <a:graphic>
          <a:graphicData uri="http://schemas.openxmlformats.org/presentationml/2006/ole">
            <p:oleObj spid="_x0000_s37890" name="Document" r:id="rId4" imgW="7321366" imgH="495855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3891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89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B39936C8-70DA-4E5D-AD60-ECC8EDF9189A}" type="slidenum">
              <a:rPr lang="en-US" sz="900" smtClean="0">
                <a:latin typeface="Arial Narrow" pitchFamily="34" charset="0"/>
              </a:rPr>
              <a:pPr algn="r"/>
              <a:t>39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025900"/>
        </p:xfrm>
        <a:graphic>
          <a:graphicData uri="http://schemas.openxmlformats.org/presentationml/2006/ole">
            <p:oleObj spid="_x0000_s38914" name="Document" r:id="rId4" imgW="7309734" imgH="403987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410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1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132F17C6-30B4-46F8-A9D3-A35EB8380526}" type="slidenum">
              <a:rPr lang="en-US" sz="900" smtClean="0">
                <a:latin typeface="Arial Narrow" pitchFamily="34" charset="0"/>
              </a:rPr>
              <a:pPr algn="r"/>
              <a:t>4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5405438"/>
        </p:xfrm>
        <a:graphic>
          <a:graphicData uri="http://schemas.openxmlformats.org/presentationml/2006/ole">
            <p:oleObj spid="_x0000_s4098" name="Document" r:id="rId4" imgW="7321366" imgH="541671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3994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99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FC79ABB0-FCA5-45EF-901F-D6CE9234DDF3}" type="slidenum">
              <a:rPr lang="en-US" sz="900" smtClean="0">
                <a:latin typeface="Arial Narrow" pitchFamily="34" charset="0"/>
              </a:rPr>
              <a:pPr algn="r"/>
              <a:t>40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948238"/>
        </p:xfrm>
        <a:graphic>
          <a:graphicData uri="http://schemas.openxmlformats.org/presentationml/2006/ole">
            <p:oleObj spid="_x0000_s39938" name="Document" r:id="rId4" imgW="7321366" imgH="495855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4096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09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4FCBB968-976A-45D8-BB56-2973DA125ECA}" type="slidenum">
              <a:rPr lang="en-US" sz="900" smtClean="0">
                <a:latin typeface="Arial Narrow" pitchFamily="34" charset="0"/>
              </a:rPr>
              <a:pPr algn="r"/>
              <a:t>41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1487488"/>
        </p:xfrm>
        <a:graphic>
          <a:graphicData uri="http://schemas.openxmlformats.org/presentationml/2006/ole">
            <p:oleObj spid="_x0000_s40962" name="Document" r:id="rId4" imgW="7321366" imgH="149027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4198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19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8A053B91-4FAD-4ED0-B61C-D7275A10373C}" type="slidenum">
              <a:rPr lang="en-US" sz="900" smtClean="0">
                <a:latin typeface="Arial Narrow" pitchFamily="34" charset="0"/>
              </a:rPr>
              <a:pPr algn="r"/>
              <a:t>42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5178425"/>
        </p:xfrm>
        <a:graphic>
          <a:graphicData uri="http://schemas.openxmlformats.org/presentationml/2006/ole">
            <p:oleObj spid="_x0000_s41986" name="Document" r:id="rId4" imgW="7321366" imgH="51890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4301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30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39C7D211-C58D-45D2-B97F-11F9DB1A98A8}" type="slidenum">
              <a:rPr lang="en-US" sz="900" smtClean="0">
                <a:latin typeface="Arial Narrow" pitchFamily="34" charset="0"/>
              </a:rPr>
              <a:pPr algn="r"/>
              <a:t>43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5178425"/>
        </p:xfrm>
        <a:graphic>
          <a:graphicData uri="http://schemas.openxmlformats.org/presentationml/2006/ole">
            <p:oleObj spid="_x0000_s43010" name="Document" r:id="rId4" imgW="7309734" imgH="519675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4403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40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D7A307FF-8250-46E1-BC1A-1CA9B7188198}" type="slidenum">
              <a:rPr lang="en-US" sz="900" smtClean="0">
                <a:latin typeface="Arial Narrow" pitchFamily="34" charset="0"/>
              </a:rPr>
              <a:pPr algn="r"/>
              <a:t>44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3103563"/>
        </p:xfrm>
        <a:graphic>
          <a:graphicData uri="http://schemas.openxmlformats.org/presentationml/2006/ole">
            <p:oleObj spid="_x0000_s44034" name="Document" r:id="rId4" imgW="7321366" imgH="310897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4506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50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8B67F213-B5A3-4F14-B8AA-77512F17C351}" type="slidenum">
              <a:rPr lang="en-US" sz="900" smtClean="0">
                <a:latin typeface="Arial Narrow" pitchFamily="34" charset="0"/>
              </a:rPr>
              <a:pPr algn="r"/>
              <a:t>45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914400" y="685800"/>
          <a:ext cx="7569200" cy="5329238"/>
        </p:xfrm>
        <a:graphic>
          <a:graphicData uri="http://schemas.openxmlformats.org/presentationml/2006/ole">
            <p:oleObj spid="_x0000_s45058" name="Document" r:id="rId4" imgW="7550170" imgH="533266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4608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60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392309AD-D692-45D7-9BE3-8CBFEA2DE05A}" type="slidenum">
              <a:rPr lang="en-US" sz="900" smtClean="0">
                <a:latin typeface="Arial Narrow" pitchFamily="34" charset="0"/>
              </a:rPr>
              <a:pPr algn="r"/>
              <a:t>46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1949450"/>
        </p:xfrm>
        <a:graphic>
          <a:graphicData uri="http://schemas.openxmlformats.org/presentationml/2006/ole">
            <p:oleObj spid="_x0000_s46082" name="Document" r:id="rId4" imgW="7321366" imgH="195275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4710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71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1D0CCC19-4375-49D5-8CF6-E1A119A869CC}" type="slidenum">
              <a:rPr lang="en-US" sz="900" smtClean="0">
                <a:latin typeface="Arial Narrow" pitchFamily="34" charset="0"/>
              </a:rPr>
              <a:pPr algn="r"/>
              <a:t>47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1816100"/>
        </p:xfrm>
        <a:graphic>
          <a:graphicData uri="http://schemas.openxmlformats.org/presentationml/2006/ole">
            <p:oleObj spid="_x0000_s47106" name="Document" r:id="rId4" imgW="7321366" imgH="182000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4813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81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33D1AB18-9A83-4245-8E6D-232BE46D7BB2}" type="slidenum">
              <a:rPr lang="en-US" sz="900" smtClean="0">
                <a:latin typeface="Arial Narrow" pitchFamily="34" charset="0"/>
              </a:rPr>
              <a:pPr algn="r"/>
              <a:t>48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5156200"/>
        </p:xfrm>
        <a:graphic>
          <a:graphicData uri="http://schemas.openxmlformats.org/presentationml/2006/ole">
            <p:oleObj spid="_x0000_s48130" name="Document" r:id="rId4" imgW="7313400" imgH="5177175" progId="Word.Document.8">
              <p:embed/>
            </p:oleObj>
          </a:graphicData>
        </a:graphic>
      </p:graphicFrame>
      <p:sp>
        <p:nvSpPr>
          <p:cNvPr id="48134" name="TextBox 5"/>
          <p:cNvSpPr txBox="1">
            <a:spLocks noChangeArrowheads="1"/>
          </p:cNvSpPr>
          <p:nvPr/>
        </p:nvSpPr>
        <p:spPr bwMode="auto">
          <a:xfrm>
            <a:off x="762000" y="6096000"/>
            <a:ext cx="322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ajkExample: /Ch14/showAll.php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4915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91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ABA4E05C-49E8-4B42-80FD-9E5BBC842B37}" type="slidenum">
              <a:rPr lang="en-US" sz="900" smtClean="0">
                <a:latin typeface="Arial Narrow" pitchFamily="34" charset="0"/>
              </a:rPr>
              <a:pPr algn="r"/>
              <a:t>49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3778250"/>
        </p:xfrm>
        <a:graphic>
          <a:graphicData uri="http://schemas.openxmlformats.org/presentationml/2006/ole">
            <p:oleObj spid="_x0000_s49154" name="Document" r:id="rId4" imgW="7321366" imgH="3785388" progId="Word.Document.8">
              <p:embed/>
            </p:oleObj>
          </a:graphicData>
        </a:graphic>
      </p:graphicFrame>
      <p:sp>
        <p:nvSpPr>
          <p:cNvPr id="49158" name="TextBox 5"/>
          <p:cNvSpPr txBox="1">
            <a:spLocks noChangeArrowheads="1"/>
          </p:cNvSpPr>
          <p:nvPr/>
        </p:nvSpPr>
        <p:spPr bwMode="auto">
          <a:xfrm>
            <a:off x="685800" y="5715000"/>
            <a:ext cx="415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ajkExamples: /Ch14/showAllWithSets.php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77BED243-D6A7-4D1A-853F-05412679A343}" type="slidenum">
              <a:rPr lang="en-US" sz="900" smtClean="0">
                <a:latin typeface="Arial Narrow" pitchFamily="34" charset="0"/>
              </a:rPr>
              <a:pPr algn="r"/>
              <a:t>5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914400" y="685800"/>
          <a:ext cx="7321550" cy="2262188"/>
        </p:xfrm>
        <a:graphic>
          <a:graphicData uri="http://schemas.openxmlformats.org/presentationml/2006/ole">
            <p:oleObj spid="_x0000_s5122" name="Document" r:id="rId4" imgW="7321366" imgH="226218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5018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01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4319F627-B574-42CA-979E-1900D383B404}" type="slidenum">
              <a:rPr lang="en-US" sz="900" smtClean="0">
                <a:latin typeface="Arial Narrow" pitchFamily="34" charset="0"/>
              </a:rPr>
              <a:pPr algn="r"/>
              <a:t>50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3778250"/>
        </p:xfrm>
        <a:graphic>
          <a:graphicData uri="http://schemas.openxmlformats.org/presentationml/2006/ole">
            <p:oleObj spid="_x0000_s50178" name="Document" r:id="rId4" imgW="7321366" imgH="378538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5120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12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1FE15350-F106-4676-9E7C-2FBF742D83EB}" type="slidenum">
              <a:rPr lang="en-US" sz="900" smtClean="0">
                <a:latin typeface="Arial Narrow" pitchFamily="34" charset="0"/>
              </a:rPr>
              <a:pPr algn="r"/>
              <a:t>51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967038"/>
        </p:xfrm>
        <a:graphic>
          <a:graphicData uri="http://schemas.openxmlformats.org/presentationml/2006/ole">
            <p:oleObj spid="_x0000_s51202" name="Document" r:id="rId4" imgW="7321366" imgH="297297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5222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22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31C5BC94-238B-4924-A884-B66D2982A3D1}" type="slidenum">
              <a:rPr lang="en-US" sz="900" smtClean="0">
                <a:latin typeface="Arial Narrow" pitchFamily="34" charset="0"/>
              </a:rPr>
              <a:pPr algn="r"/>
              <a:t>52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813300"/>
        </p:xfrm>
        <a:graphic>
          <a:graphicData uri="http://schemas.openxmlformats.org/presentationml/2006/ole">
            <p:oleObj spid="_x0000_s52226" name="Document" r:id="rId3" imgW="7321366" imgH="482255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532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32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6A4CD673-E732-4BE2-B713-BB4CD1611F47}" type="slidenum">
              <a:rPr lang="en-US" sz="900" smtClean="0">
                <a:latin typeface="Arial Narrow" pitchFamily="34" charset="0"/>
              </a:rPr>
              <a:pPr algn="r"/>
              <a:t>53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3250" name="Object 3"/>
          <p:cNvGraphicFramePr>
            <a:graphicFrameLocks noChangeAspect="1"/>
          </p:cNvGraphicFramePr>
          <p:nvPr/>
        </p:nvGraphicFramePr>
        <p:xfrm>
          <a:off x="914400" y="685800"/>
          <a:ext cx="7321550" cy="1160463"/>
        </p:xfrm>
        <a:graphic>
          <a:graphicData uri="http://schemas.openxmlformats.org/presentationml/2006/ole">
            <p:oleObj spid="_x0000_s53250" name="Document" r:id="rId3" imgW="7321366" imgH="116000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5427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42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D66FE7D8-3FB0-4E46-9160-F8156C0A8EFA}" type="slidenum">
              <a:rPr lang="en-US" sz="900" smtClean="0">
                <a:latin typeface="Arial Narrow" pitchFamily="34" charset="0"/>
              </a:rPr>
              <a:pPr algn="r"/>
              <a:t>54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914400" y="685800"/>
          <a:ext cx="7315200" cy="2547938"/>
        </p:xfrm>
        <a:graphic>
          <a:graphicData uri="http://schemas.openxmlformats.org/presentationml/2006/ole">
            <p:oleObj spid="_x0000_s54274" name="Document" r:id="rId3" imgW="7443515" imgH="257433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5530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53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985F3CC7-54D5-47D4-BF1B-BFE5812F8DCC}" type="slidenum">
              <a:rPr lang="en-US" sz="900" smtClean="0">
                <a:latin typeface="Arial Narrow" pitchFamily="34" charset="0"/>
              </a:rPr>
              <a:pPr algn="r"/>
              <a:t>55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3778250"/>
        </p:xfrm>
        <a:graphic>
          <a:graphicData uri="http://schemas.openxmlformats.org/presentationml/2006/ole">
            <p:oleObj spid="_x0000_s55298" name="Document" r:id="rId3" imgW="7321366" imgH="378538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5632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63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A645D33D-D1F8-4F74-BEBF-AF3F62C7E113}" type="slidenum">
              <a:rPr lang="en-US" sz="900" smtClean="0">
                <a:latin typeface="Arial Narrow" pitchFamily="34" charset="0"/>
              </a:rPr>
              <a:pPr algn="r"/>
              <a:t>56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6322" name="Object 3"/>
          <p:cNvGraphicFramePr>
            <a:graphicFrameLocks noChangeAspect="1"/>
          </p:cNvGraphicFramePr>
          <p:nvPr/>
        </p:nvGraphicFramePr>
        <p:xfrm>
          <a:off x="914400" y="685800"/>
          <a:ext cx="7321550" cy="1160463"/>
        </p:xfrm>
        <a:graphic>
          <a:graphicData uri="http://schemas.openxmlformats.org/presentationml/2006/ole">
            <p:oleObj spid="_x0000_s56322" name="Document" r:id="rId3" imgW="7321366" imgH="116000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5734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73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8A420140-A6DB-4329-947B-AEE726917890}" type="slidenum">
              <a:rPr lang="en-US" sz="900" smtClean="0">
                <a:latin typeface="Arial Narrow" pitchFamily="34" charset="0"/>
              </a:rPr>
              <a:pPr algn="r"/>
              <a:t>57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914400" y="682625"/>
          <a:ext cx="6778625" cy="5260975"/>
        </p:xfrm>
        <a:graphic>
          <a:graphicData uri="http://schemas.openxmlformats.org/presentationml/2006/ole">
            <p:oleObj spid="_x0000_s57346" name="Document" r:id="rId3" imgW="7313400" imgH="522010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5837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83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136035CE-17A7-4181-BFA3-3C7F1F3DC234}" type="slidenum">
              <a:rPr lang="en-US" sz="900" smtClean="0">
                <a:latin typeface="Arial Narrow" pitchFamily="34" charset="0"/>
              </a:rPr>
              <a:pPr algn="r"/>
              <a:t>58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5386388"/>
        </p:xfrm>
        <a:graphic>
          <a:graphicData uri="http://schemas.openxmlformats.org/presentationml/2006/ole">
            <p:oleObj spid="_x0000_s58370" name="Document" r:id="rId3" imgW="7321366" imgH="539687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5939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93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F21B134C-0AA4-4C06-8C06-C04274BEAC92}" type="slidenum">
              <a:rPr lang="en-US" sz="900" smtClean="0">
                <a:latin typeface="Arial Narrow" pitchFamily="34" charset="0"/>
              </a:rPr>
              <a:pPr algn="r"/>
              <a:t>59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1465263"/>
        </p:xfrm>
        <a:graphic>
          <a:graphicData uri="http://schemas.openxmlformats.org/presentationml/2006/ole">
            <p:oleObj spid="_x0000_s59394" name="Document" r:id="rId3" imgW="7321366" imgH="146718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614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61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6EA17AC9-2B05-451D-9D25-C7F49172BD54}" type="slidenum">
              <a:rPr lang="en-US" sz="900" smtClean="0">
                <a:latin typeface="Arial Narrow" pitchFamily="34" charset="0"/>
              </a:rPr>
              <a:pPr algn="r"/>
              <a:t>6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3103563"/>
        </p:xfrm>
        <a:graphic>
          <a:graphicData uri="http://schemas.openxmlformats.org/presentationml/2006/ole">
            <p:oleObj spid="_x0000_s6146" name="Document" r:id="rId4" imgW="7321366" imgH="310897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6042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604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A6FE64A9-3411-4A61-8C22-081FBB9ECA14}" type="slidenum">
              <a:rPr lang="en-US" sz="900" smtClean="0">
                <a:latin typeface="Arial Narrow" pitchFamily="34" charset="0"/>
              </a:rPr>
              <a:pPr algn="r"/>
              <a:t>60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60418" name="Object 3"/>
          <p:cNvGraphicFramePr>
            <a:graphicFrameLocks noChangeAspect="1"/>
          </p:cNvGraphicFramePr>
          <p:nvPr/>
        </p:nvGraphicFramePr>
        <p:xfrm>
          <a:off x="914400" y="685800"/>
          <a:ext cx="7321550" cy="2628900"/>
        </p:xfrm>
        <a:graphic>
          <a:graphicData uri="http://schemas.openxmlformats.org/presentationml/2006/ole">
            <p:oleObj spid="_x0000_s60418" name="Document" r:id="rId3" imgW="7321366" imgH="262957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6144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614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463B2BFE-3757-4EBF-9BFA-41113D067028}" type="slidenum">
              <a:rPr lang="en-US" sz="900" smtClean="0">
                <a:latin typeface="Arial Narrow" pitchFamily="34" charset="0"/>
              </a:rPr>
              <a:pPr algn="r"/>
              <a:t>61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914400" y="685800"/>
          <a:ext cx="7397750" cy="1965325"/>
        </p:xfrm>
        <a:graphic>
          <a:graphicData uri="http://schemas.openxmlformats.org/presentationml/2006/ole">
            <p:oleObj spid="_x0000_s61442" name="Document" r:id="rId3" imgW="7405321" imgH="196827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6246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624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177F0BCC-A4AD-4F0F-A259-82C6CF4CB67A}" type="slidenum">
              <a:rPr lang="en-US" sz="900" smtClean="0">
                <a:latin typeface="Arial Narrow" pitchFamily="34" charset="0"/>
              </a:rPr>
              <a:pPr algn="r"/>
              <a:t>62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5275263"/>
        </p:xfrm>
        <a:graphic>
          <a:graphicData uri="http://schemas.openxmlformats.org/presentationml/2006/ole">
            <p:oleObj spid="_x0000_s62466" name="Document" r:id="rId3" imgW="7321366" imgH="528684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6349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634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DDAE1A60-0939-4EDB-A8F5-DD2C87131276}" type="slidenum">
              <a:rPr lang="en-US" sz="900" smtClean="0">
                <a:latin typeface="Arial Narrow" pitchFamily="34" charset="0"/>
              </a:rPr>
              <a:pPr algn="r"/>
              <a:t>63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387600"/>
        </p:xfrm>
        <a:graphic>
          <a:graphicData uri="http://schemas.openxmlformats.org/presentationml/2006/ole">
            <p:oleObj spid="_x0000_s63490" name="Document" r:id="rId3" imgW="7313400" imgH="239756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6451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645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74C03089-C214-4666-9DA1-4DA6D3F1C480}" type="slidenum">
              <a:rPr lang="en-US" sz="900" smtClean="0">
                <a:latin typeface="Arial Narrow" pitchFamily="34" charset="0"/>
              </a:rPr>
              <a:pPr algn="r"/>
              <a:t>64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924425"/>
        </p:xfrm>
        <a:graphic>
          <a:graphicData uri="http://schemas.openxmlformats.org/presentationml/2006/ole">
            <p:oleObj spid="_x0000_s64514" name="Document" r:id="rId3" imgW="7313400" imgH="494340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6554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655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7F00052F-1B2C-45AB-88A4-A63B30D18E83}" type="slidenum">
              <a:rPr lang="en-US" sz="900" smtClean="0">
                <a:latin typeface="Arial Narrow" pitchFamily="34" charset="0"/>
              </a:rPr>
              <a:pPr algn="r"/>
              <a:t>65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1925638"/>
        </p:xfrm>
        <a:graphic>
          <a:graphicData uri="http://schemas.openxmlformats.org/presentationml/2006/ole">
            <p:oleObj spid="_x0000_s65538" name="Document" r:id="rId3" imgW="7313400" imgH="193941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6656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665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6CFCC7F8-31C0-45FD-ABD2-091F14A61EE0}" type="slidenum">
              <a:rPr lang="en-US" sz="900" smtClean="0">
                <a:latin typeface="Arial Narrow" pitchFamily="34" charset="0"/>
              </a:rPr>
              <a:pPr algn="r"/>
              <a:t>66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978150"/>
        </p:xfrm>
        <a:graphic>
          <a:graphicData uri="http://schemas.openxmlformats.org/presentationml/2006/ole">
            <p:oleObj spid="_x0000_s66562" name="Document" r:id="rId3" imgW="7313400" imgH="2990287" progId="Word.Document.8">
              <p:embed/>
            </p:oleObj>
          </a:graphicData>
        </a:graphic>
      </p:graphicFrame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914400" y="5943600"/>
            <a:ext cx="324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ajkExamples: /Ch14/abstract.php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6758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675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FBB1EC17-0D85-4414-83D4-9AE629A4D352}" type="slidenum">
              <a:rPr lang="en-US" sz="900" smtClean="0">
                <a:latin typeface="Arial Narrow" pitchFamily="34" charset="0"/>
              </a:rPr>
              <a:pPr algn="r"/>
              <a:t>67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67586" name="Object 3"/>
          <p:cNvGraphicFramePr>
            <a:graphicFrameLocks noChangeAspect="1"/>
          </p:cNvGraphicFramePr>
          <p:nvPr/>
        </p:nvGraphicFramePr>
        <p:xfrm>
          <a:off x="914400" y="685800"/>
          <a:ext cx="7321550" cy="1527175"/>
        </p:xfrm>
        <a:graphic>
          <a:graphicData uri="http://schemas.openxmlformats.org/presentationml/2006/ole">
            <p:oleObj spid="_x0000_s67586" name="Document" r:id="rId3" imgW="7321366" imgH="152739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6861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686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A6A2F49F-38C4-4142-81F1-027DD1EA66A4}" type="slidenum">
              <a:rPr lang="en-US" sz="900" smtClean="0">
                <a:latin typeface="Arial Narrow" pitchFamily="34" charset="0"/>
              </a:rPr>
              <a:pPr algn="r"/>
              <a:t>68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581525"/>
        </p:xfrm>
        <a:graphic>
          <a:graphicData uri="http://schemas.openxmlformats.org/presentationml/2006/ole">
            <p:oleObj spid="_x0000_s68610" name="Document" r:id="rId3" imgW="7321366" imgH="459022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6963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696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E3C42CC7-BD92-4799-A7F6-D379E4DDB37D}" type="slidenum">
              <a:rPr lang="en-US" sz="900" smtClean="0">
                <a:latin typeface="Arial Narrow" pitchFamily="34" charset="0"/>
              </a:rPr>
              <a:pPr algn="r"/>
              <a:t>69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506663"/>
        </p:xfrm>
        <a:graphic>
          <a:graphicData uri="http://schemas.openxmlformats.org/presentationml/2006/ole">
            <p:oleObj spid="_x0000_s69634" name="Document" r:id="rId3" imgW="7321366" imgH="251192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717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71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6C8C796A-BC0A-4A53-9016-204208C9F72C}" type="slidenum">
              <a:rPr lang="en-US" sz="900" smtClean="0">
                <a:latin typeface="Arial Narrow" pitchFamily="34" charset="0"/>
              </a:rPr>
              <a:pPr algn="r"/>
              <a:t>7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6088"/>
        </p:xfrm>
        <a:graphic>
          <a:graphicData uri="http://schemas.openxmlformats.org/presentationml/2006/ole">
            <p:oleObj spid="_x0000_s7170" name="Document" r:id="rId4" imgW="7321366" imgH="426519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7066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706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7524FDD5-6076-4C32-8B78-D296C7853516}" type="slidenum">
              <a:rPr lang="en-US" sz="900" smtClean="0">
                <a:latin typeface="Arial Narrow" pitchFamily="34" charset="0"/>
              </a:rPr>
              <a:pPr algn="r"/>
              <a:t>70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40213"/>
        </p:xfrm>
        <a:graphic>
          <a:graphicData uri="http://schemas.openxmlformats.org/presentationml/2006/ole">
            <p:oleObj spid="_x0000_s70658" name="Document" r:id="rId3" imgW="7321366" imgH="424823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7168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716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35781A56-ABC1-42E9-A0A3-1794755871A1}" type="slidenum">
              <a:rPr lang="en-US" sz="900" smtClean="0">
                <a:latin typeface="Arial Narrow" pitchFamily="34" charset="0"/>
              </a:rPr>
              <a:pPr algn="r"/>
              <a:t>71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1465263"/>
        </p:xfrm>
        <a:graphic>
          <a:graphicData uri="http://schemas.openxmlformats.org/presentationml/2006/ole">
            <p:oleObj spid="_x0000_s71682" name="Document" r:id="rId3" imgW="7321366" imgH="146718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7270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727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EF990F65-AEE3-4A83-B37D-E562AAE3A6D5}" type="slidenum">
              <a:rPr lang="en-US" sz="900" smtClean="0">
                <a:latin typeface="Arial Narrow" pitchFamily="34" charset="0"/>
              </a:rPr>
              <a:pPr algn="r"/>
              <a:t>72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352925"/>
        </p:xfrm>
        <a:graphic>
          <a:graphicData uri="http://schemas.openxmlformats.org/presentationml/2006/ole">
            <p:oleObj spid="_x0000_s72706" name="Document" r:id="rId3" imgW="7321366" imgH="436115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7373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737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4BE559D9-8949-41E2-AC0D-F7E4C06AFB8D}" type="slidenum">
              <a:rPr lang="en-US" sz="900" smtClean="0">
                <a:latin typeface="Arial Narrow" pitchFamily="34" charset="0"/>
              </a:rPr>
              <a:pPr algn="r"/>
              <a:t>73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1816100"/>
        </p:xfrm>
        <a:graphic>
          <a:graphicData uri="http://schemas.openxmlformats.org/presentationml/2006/ole">
            <p:oleObj spid="_x0000_s73730" name="Document" r:id="rId3" imgW="7321366" imgH="182000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7475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747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BBE09015-F94C-453C-999F-18833DFC7EC9}" type="slidenum">
              <a:rPr lang="en-US" sz="900" smtClean="0">
                <a:latin typeface="Arial Narrow" pitchFamily="34" charset="0"/>
              </a:rPr>
              <a:pPr algn="r"/>
              <a:t>74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74754" name="Object 3"/>
          <p:cNvGraphicFramePr>
            <a:graphicFrameLocks noChangeAspect="1"/>
          </p:cNvGraphicFramePr>
          <p:nvPr/>
        </p:nvGraphicFramePr>
        <p:xfrm>
          <a:off x="914400" y="685800"/>
          <a:ext cx="7321550" cy="1160463"/>
        </p:xfrm>
        <a:graphic>
          <a:graphicData uri="http://schemas.openxmlformats.org/presentationml/2006/ole">
            <p:oleObj spid="_x0000_s74754" name="Document" r:id="rId3" imgW="7321366" imgH="116000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819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2A762F8C-E236-400E-8A7B-87B1D92AF114}" type="slidenum">
              <a:rPr lang="en-US" sz="900" smtClean="0">
                <a:latin typeface="Arial Narrow" pitchFamily="34" charset="0"/>
              </a:rPr>
              <a:pPr algn="r"/>
              <a:t>8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6088"/>
        </p:xfrm>
        <a:graphic>
          <a:graphicData uri="http://schemas.openxmlformats.org/presentationml/2006/ole">
            <p:oleObj spid="_x0000_s8194" name="Document" r:id="rId4" imgW="7321366" imgH="426519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C14</a:t>
            </a:r>
          </a:p>
        </p:txBody>
      </p:sp>
      <p:sp>
        <p:nvSpPr>
          <p:cNvPr id="922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C9F2D9D1-F33D-4AB2-9F45-23F52E8CAEE8}" type="slidenum">
              <a:rPr lang="en-US" sz="900" smtClean="0">
                <a:latin typeface="Arial Narrow" pitchFamily="34" charset="0"/>
              </a:rPr>
              <a:pPr algn="r"/>
              <a:t>9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3563938"/>
        </p:xfrm>
        <a:graphic>
          <a:graphicData uri="http://schemas.openxmlformats.org/presentationml/2006/ole">
            <p:oleObj spid="_x0000_s9218" name="Document" r:id="rId4" imgW="7321366" imgH="357182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1.3179"/>
  <p:tag name="PPTVERSION" val="12"/>
  <p:tag name="TPOS" val="2"/>
</p:tagLst>
</file>

<file path=ppt/theme/theme1.xml><?xml version="1.0" encoding="utf-8"?>
<a:theme xmlns:a="http://schemas.openxmlformats.org/drawingml/2006/main" name="1_Master slid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Master slide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</Template>
  <TotalTime>1734</TotalTime>
  <Words>1538</Words>
  <Application>Microsoft Office PowerPoint</Application>
  <PresentationFormat>On-screen Show (4:3)</PresentationFormat>
  <Paragraphs>323</Paragraphs>
  <Slides>74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Times New Roman</vt:lpstr>
      <vt:lpstr>Arial</vt:lpstr>
      <vt:lpstr>Arial Narrow</vt:lpstr>
      <vt:lpstr>Courier New</vt:lpstr>
      <vt:lpstr>1_Master slides</vt:lpstr>
      <vt:lpstr>Microsoft Word Document</vt:lpstr>
      <vt:lpstr>Microsoft Office Word 97 - 2003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</vt:vector>
  </TitlesOfParts>
  <Company>Mike Murach &amp; Associates,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Judy Taylor</dc:creator>
  <cp:lastModifiedBy>ajkombol</cp:lastModifiedBy>
  <cp:revision>72</cp:revision>
  <dcterms:created xsi:type="dcterms:W3CDTF">2010-12-01T00:54:58Z</dcterms:created>
  <dcterms:modified xsi:type="dcterms:W3CDTF">2018-05-19T21:54:57Z</dcterms:modified>
</cp:coreProperties>
</file>