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11" r:id="rId16"/>
    <p:sldId id="310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</p:sldIdLst>
  <p:sldSz cx="9144000" cy="6858000" type="screen4x3"/>
  <p:notesSz cx="6858000" cy="9144000"/>
  <p:custDataLst>
    <p:tags r:id="rId5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16" d="100"/>
          <a:sy n="116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e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e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75038F-19D8-45E8-A5E8-97058C621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E07744-B96E-4D4A-A63D-2BEB47DB270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3EDB0C7A-DC58-4D9B-A63D-F391FA6C8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C15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3887D4E-95FC-413E-B2CA-D4E31FCF3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7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5" Type="http://schemas.openxmlformats.org/officeDocument/2006/relationships/hyperlink" Target="http://php.net/manual/en/regexp.reference.assertions.php" TargetMode="External"/><Relationship Id="rId4" Type="http://schemas.openxmlformats.org/officeDocument/2006/relationships/oleObject" Target="../embeddings/Microsoft_Office_Word_97_-_2003_Document19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0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1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3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6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7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8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29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0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1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2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3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4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38.png"/><Relationship Id="rId4" Type="http://schemas.openxmlformats.org/officeDocument/2006/relationships/oleObject" Target="../embeddings/Microsoft_Office_Word_97_-_2003_Document36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7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8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Microsoft_Office_Word_97_-_2003_Document39.doc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Microsoft_Office_Word_97_-_2003_Document40.doc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Microsoft_Office_Word_97_-_2003_Document41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Microsoft_Office_Word_97_-_2003_Document42.doc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Microsoft_Office_Word_97_-_2003_Document43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4.vml"/><Relationship Id="rId4" Type="http://schemas.openxmlformats.org/officeDocument/2006/relationships/oleObject" Target="../embeddings/Microsoft_Office_Word_97_-_2003_Document44.doc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Microsoft_Office_Word_97_-_2003_Document45.doc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6.vml"/><Relationship Id="rId4" Type="http://schemas.openxmlformats.org/officeDocument/2006/relationships/oleObject" Target="../embeddings/Microsoft_Office_Word_97_-_2003_Document46.doc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7.vml"/><Relationship Id="rId4" Type="http://schemas.openxmlformats.org/officeDocument/2006/relationships/oleObject" Target="../embeddings/Microsoft_Office_Word_97_-_2003_Document47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8.vml"/><Relationship Id="rId4" Type="http://schemas.openxmlformats.org/officeDocument/2006/relationships/oleObject" Target="../embeddings/Microsoft_Office_Word_97_-_2003_Document48.doc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9.vml"/><Relationship Id="rId4" Type="http://schemas.openxmlformats.org/officeDocument/2006/relationships/oleObject" Target="../embeddings/Microsoft_Office_Word_97_-_2003_Document49.doc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0.vml"/><Relationship Id="rId4" Type="http://schemas.openxmlformats.org/officeDocument/2006/relationships/oleObject" Target="../embeddings/Microsoft_Office_Word_97_-_2003_Document50.doc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1.vml"/><Relationship Id="rId4" Type="http://schemas.openxmlformats.org/officeDocument/2006/relationships/oleObject" Target="../embeddings/Microsoft_Office_Word_97_-_2003_Document51.doc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2.vml"/><Relationship Id="rId4" Type="http://schemas.openxmlformats.org/officeDocument/2006/relationships/oleObject" Target="../embeddings/Microsoft_Office_Word_97_-_2003_Document52.doc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3.vml"/><Relationship Id="rId4" Type="http://schemas.openxmlformats.org/officeDocument/2006/relationships/oleObject" Target="../embeddings/Microsoft_Office_Word_97_-_2003_Document53.doc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4.vml"/><Relationship Id="rId5" Type="http://schemas.openxmlformats.org/officeDocument/2006/relationships/image" Target="../media/image57.png"/><Relationship Id="rId4" Type="http://schemas.openxmlformats.org/officeDocument/2006/relationships/oleObject" Target="../embeddings/Microsoft_Office_Word_97_-_2003_Document54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1538C07-ABB2-409B-BB16-249D6F095237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838200" y="1219200"/>
          <a:ext cx="7542213" cy="4551363"/>
        </p:xfrm>
        <a:graphic>
          <a:graphicData uri="http://schemas.openxmlformats.org/presentationml/2006/ole">
            <p:oleObj spid="_x0000_s1026" name="Document" r:id="rId4" imgW="7559178" imgH="453683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AC8C81B-DF0F-490B-A7D6-190B62CD87D5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14400" y="685800"/>
          <a:ext cx="7397750" cy="4360863"/>
        </p:xfrm>
        <a:graphic>
          <a:graphicData uri="http://schemas.openxmlformats.org/presentationml/2006/ole">
            <p:oleObj spid="_x0000_s10242" name="Document" r:id="rId4" imgW="7405321" imgH="43795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9976128-C0A1-4BE2-8942-6C636CC4F73E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849563"/>
        </p:xfrm>
        <a:graphic>
          <a:graphicData uri="http://schemas.openxmlformats.org/presentationml/2006/ole">
            <p:oleObj spid="_x0000_s11266" name="Document" r:id="rId4" imgW="7321366" imgH="28553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64CD165-DDE0-4023-88D8-C147220012A6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849563"/>
        </p:xfrm>
        <a:graphic>
          <a:graphicData uri="http://schemas.openxmlformats.org/presentationml/2006/ole">
            <p:oleObj spid="_x0000_s12290" name="Document" r:id="rId4" imgW="7321366" imgH="28553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D27D915-69D2-4B9E-9B49-5BB026A2C633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079750"/>
        </p:xfrm>
        <a:graphic>
          <a:graphicData uri="http://schemas.openxmlformats.org/presentationml/2006/ole">
            <p:oleObj spid="_x0000_s13314" name="Document" r:id="rId4" imgW="7321366" imgH="3086247" progId="Word.Document.8">
              <p:embed/>
            </p:oleObj>
          </a:graphicData>
        </a:graphic>
      </p:graphicFrame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762000" y="4419600"/>
            <a:ext cx="7239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Note: ^ is tricky in  a character class, if it is the first character in a class it negates all the following characters in the list.  </a:t>
            </a:r>
          </a:p>
          <a:p>
            <a:endParaRPr lang="en-US" sz="1800">
              <a:solidFill>
                <a:srgbClr val="FF0000"/>
              </a:solidFill>
            </a:endParaRPr>
          </a:p>
          <a:p>
            <a:r>
              <a:rPr lang="en-US" sz="1800">
                <a:solidFill>
                  <a:srgbClr val="FF0000"/>
                </a:solidFill>
              </a:rPr>
              <a:t>In the second example the second ^ is negated by the first ^, i.e. the character after MBT cannot be a ^.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A77F474-F493-462B-A151-5A117D097113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387600"/>
        </p:xfrm>
        <a:graphic>
          <a:graphicData uri="http://schemas.openxmlformats.org/presentationml/2006/ole">
            <p:oleObj spid="_x0000_s14338" name="Document" r:id="rId4" imgW="7321366" imgH="2392879" progId="Word.Document.8">
              <p:embed/>
            </p:oleObj>
          </a:graphicData>
        </a:graphic>
      </p:graphicFrame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914400" y="4114800"/>
            <a:ext cx="7988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See bracket expressions and ascii table on next pages next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583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7DCDFC07-EBEC-4443-AFC3-1A84CA91A6BF}" type="slidenum">
              <a:rPr lang="en-US" smtClean="0"/>
              <a:pPr/>
              <a:t>15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990600"/>
          <a:ext cx="4419600" cy="3671888"/>
        </p:xfrm>
        <a:graphic>
          <a:graphicData uri="http://schemas.openxmlformats.org/drawingml/2006/table">
            <a:tbl>
              <a:tblPr/>
              <a:tblGrid>
                <a:gridCol w="1004455"/>
                <a:gridCol w="3415145"/>
              </a:tblGrid>
              <a:tr h="240763">
                <a:tc gridSpan="2">
                  <a:txBody>
                    <a:bodyPr/>
                    <a:lstStyle/>
                    <a:p>
                      <a:r>
                        <a:rPr lang="en-US" sz="1100" dirty="0"/>
                        <a:t>Character classes</a:t>
                      </a:r>
                    </a:p>
                  </a:txBody>
                  <a:tcPr marL="54187" marR="54187" marT="27093" marB="27093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763">
                <a:tc>
                  <a:txBody>
                    <a:bodyPr/>
                    <a:lstStyle/>
                    <a:p>
                      <a:r>
                        <a:rPr lang="en-US" sz="1100" i="1" dirty="0" err="1"/>
                        <a:t>alnum</a:t>
                      </a:r>
                      <a:endParaRPr lang="en-US" sz="1100" dirty="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letters and digits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763">
                <a:tc>
                  <a:txBody>
                    <a:bodyPr/>
                    <a:lstStyle/>
                    <a:p>
                      <a:r>
                        <a:rPr lang="en-US" sz="1100" i="1"/>
                        <a:t>alpha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letters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763">
                <a:tc>
                  <a:txBody>
                    <a:bodyPr/>
                    <a:lstStyle/>
                    <a:p>
                      <a:r>
                        <a:rPr lang="en-US" sz="1100" i="1"/>
                        <a:t>ascii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character codes 0 - 127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763">
                <a:tc>
                  <a:txBody>
                    <a:bodyPr/>
                    <a:lstStyle/>
                    <a:p>
                      <a:r>
                        <a:rPr lang="en-US" sz="1100" i="1"/>
                        <a:t>blank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space or tab only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763">
                <a:tc>
                  <a:txBody>
                    <a:bodyPr/>
                    <a:lstStyle/>
                    <a:p>
                      <a:r>
                        <a:rPr lang="en-US" sz="1100" i="1"/>
                        <a:t>cntrl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control characters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763">
                <a:tc>
                  <a:txBody>
                    <a:bodyPr/>
                    <a:lstStyle/>
                    <a:p>
                      <a:r>
                        <a:rPr lang="en-US" sz="1100" i="1"/>
                        <a:t>digit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decimal digits (same as \d)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64">
                <a:tc>
                  <a:txBody>
                    <a:bodyPr/>
                    <a:lstStyle/>
                    <a:p>
                      <a:r>
                        <a:rPr lang="en-US" sz="1100" i="1" dirty="0"/>
                        <a:t>graph</a:t>
                      </a:r>
                      <a:endParaRPr lang="en-US" sz="1100" dirty="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printing characters, excluding space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763">
                <a:tc>
                  <a:txBody>
                    <a:bodyPr/>
                    <a:lstStyle/>
                    <a:p>
                      <a:r>
                        <a:rPr lang="en-US" sz="1100" i="1"/>
                        <a:t>lower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lower case letters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987">
                <a:tc>
                  <a:txBody>
                    <a:bodyPr/>
                    <a:lstStyle/>
                    <a:p>
                      <a:r>
                        <a:rPr lang="en-US" sz="1100" i="1"/>
                        <a:t>print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printing characters, including space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100" i="1"/>
                        <a:t>punct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printing characters, excluding letters and digits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250">
                <a:tc>
                  <a:txBody>
                    <a:bodyPr/>
                    <a:lstStyle/>
                    <a:p>
                      <a:r>
                        <a:rPr lang="en-US" sz="1100" i="1"/>
                        <a:t>space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white space (not quite the same as \s)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763">
                <a:tc>
                  <a:txBody>
                    <a:bodyPr/>
                    <a:lstStyle/>
                    <a:p>
                      <a:r>
                        <a:rPr lang="en-US" sz="1100" i="1"/>
                        <a:t>upper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upper case letters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637">
                <a:tc>
                  <a:txBody>
                    <a:bodyPr/>
                    <a:lstStyle/>
                    <a:p>
                      <a:r>
                        <a:rPr lang="en-US" sz="1100" i="1"/>
                        <a:t>word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"word" characters (same as \w)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763">
                <a:tc>
                  <a:txBody>
                    <a:bodyPr/>
                    <a:lstStyle/>
                    <a:p>
                      <a:r>
                        <a:rPr lang="en-US" sz="1100" i="1"/>
                        <a:t>xdigit</a:t>
                      </a:r>
                      <a:endParaRPr lang="en-US" sz="1100"/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hexadecimal digits</a:t>
                      </a:r>
                    </a:p>
                  </a:txBody>
                  <a:tcPr marL="54187" marR="54187" marT="27093" marB="270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593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4742B134-7BDE-4CBE-80C6-63758F7D560C}" type="slidenum">
              <a:rPr lang="en-US" smtClean="0"/>
              <a:pPr/>
              <a:t>16</a:t>
            </a:fld>
            <a:endParaRPr lang="en-US" smtClean="0"/>
          </a:p>
        </p:txBody>
      </p:sp>
      <p:pic>
        <p:nvPicPr>
          <p:cNvPr id="59397" name="Picture 2" descr="http://www.asciitable.com/index/asciiful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72563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765CC5D-EA18-4F91-B9FD-ACFB58CB75DB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914400" y="685800"/>
          <a:ext cx="7550150" cy="3089275"/>
        </p:xfrm>
        <a:graphic>
          <a:graphicData uri="http://schemas.openxmlformats.org/presentationml/2006/ole">
            <p:oleObj spid="_x0000_s15362" name="Document" r:id="rId4" imgW="7533235" imgH="3093823" progId="Word.Document.8">
              <p:embed/>
            </p:oleObj>
          </a:graphicData>
        </a:graphic>
      </p:graphicFrame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762000" y="4572000"/>
            <a:ext cx="5426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Note: now the ^ has a different meaning in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304A5D4-7DAA-479B-887E-9BFDFDE5088B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692650"/>
        </p:xfrm>
        <a:graphic>
          <a:graphicData uri="http://schemas.openxmlformats.org/presentationml/2006/ole">
            <p:oleObj spid="_x0000_s16386" name="Document" r:id="rId4" imgW="7313400" imgH="4712885" progId="Word.Document.8">
              <p:embed/>
            </p:oleObj>
          </a:graphicData>
        </a:graphic>
      </p:graphicFrame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914400" y="5943600"/>
            <a:ext cx="30416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ajkExamples: /Ch15/stringPos.php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8916B8D-E745-4B88-8991-0530F91A4C1E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155825"/>
        </p:xfrm>
        <a:graphic>
          <a:graphicData uri="http://schemas.openxmlformats.org/presentationml/2006/ole">
            <p:oleObj spid="_x0000_s17410" name="Document" r:id="rId4" imgW="7313400" imgH="2168490" progId="Word.Document.8">
              <p:embed/>
            </p:oleObj>
          </a:graphicData>
        </a:graphic>
      </p:graphicFrame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762000" y="5715000"/>
            <a:ext cx="323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/Ch15/subPats.php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32B648D-7677-4E6C-9D59-6AD12728520E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208213"/>
        </p:xfrm>
        <a:graphic>
          <a:graphicData uri="http://schemas.openxmlformats.org/presentationml/2006/ole">
            <p:oleObj spid="_x0000_s2050" name="Document" r:id="rId4" imgW="7321366" imgH="221250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B31C1B0-DB02-4C72-AA17-5ECB37A3A327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154488"/>
        </p:xfrm>
        <a:graphic>
          <a:graphicData uri="http://schemas.openxmlformats.org/presentationml/2006/ole">
            <p:oleObj spid="_x0000_s18434" name="Document" r:id="rId4" imgW="7321366" imgH="416273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BAFFB0D-7817-4611-AC81-B25051DE31B4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890963"/>
        </p:xfrm>
        <a:graphic>
          <a:graphicData uri="http://schemas.openxmlformats.org/presentationml/2006/ole">
            <p:oleObj spid="_x0000_s19458" name="Document" r:id="rId4" imgW="7321366" imgH="3898664" progId="Word.Document.8">
              <p:embed/>
            </p:oleObj>
          </a:graphicData>
        </a:graphic>
      </p:graphicFrame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838200" y="5257800"/>
            <a:ext cx="792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Note: </a:t>
            </a:r>
            <a:r>
              <a:rPr lang="en-US" sz="1800">
                <a:hlinkClick r:id="rId5"/>
              </a:rPr>
              <a:t>http://php.net/manual/en/regexp.reference.assertions.php</a:t>
            </a:r>
            <a:r>
              <a:rPr lang="en-US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EDEA31E-B724-40E8-81E1-407A89C7E16D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14400" y="682625"/>
          <a:ext cx="7262813" cy="2133600"/>
        </p:xfrm>
        <a:graphic>
          <a:graphicData uri="http://schemas.openxmlformats.org/presentationml/2006/ole">
            <p:oleObj spid="_x0000_s20482" name="Document" r:id="rId4" imgW="7313400" imgH="216416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C2C0BC7-2B4A-4651-9172-139C293E4073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162550"/>
        </p:xfrm>
        <a:graphic>
          <a:graphicData uri="http://schemas.openxmlformats.org/presentationml/2006/ole">
            <p:oleObj spid="_x0000_s21506" name="Document" r:id="rId4" imgW="7313400" imgH="5183308" progId="Word.Document.8">
              <p:embed/>
            </p:oleObj>
          </a:graphicData>
        </a:graphic>
      </p:graphicFrame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914400" y="6172200"/>
            <a:ext cx="3325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/Ch15/complex.php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C70CA90-6553-4719-BB02-657E33E170BD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617788"/>
        </p:xfrm>
        <a:graphic>
          <a:graphicData uri="http://schemas.openxmlformats.org/presentationml/2006/ole">
            <p:oleObj spid="_x0000_s22530" name="Document" r:id="rId4" imgW="7321366" imgH="26234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5AC2D77-D3E2-4973-85F8-12D5AB6C94AA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849563"/>
        </p:xfrm>
        <a:graphic>
          <a:graphicData uri="http://schemas.openxmlformats.org/presentationml/2006/ole">
            <p:oleObj spid="_x0000_s23554" name="Document" r:id="rId4" imgW="7321366" imgH="28553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CFF1A07-F135-4BED-9B6D-9D6BCD363708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816100"/>
        </p:xfrm>
        <a:graphic>
          <a:graphicData uri="http://schemas.openxmlformats.org/presentationml/2006/ole">
            <p:oleObj spid="_x0000_s24578" name="Document" r:id="rId4" imgW="7321366" imgH="182000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2D4218C-37B3-4F71-9E53-71AF153112D6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430588"/>
        </p:xfrm>
        <a:graphic>
          <a:graphicData uri="http://schemas.openxmlformats.org/presentationml/2006/ole">
            <p:oleObj spid="_x0000_s25602" name="Document" r:id="rId4" imgW="7313400" imgH="3443754" progId="Word.Document.8">
              <p:embed/>
            </p:oleObj>
          </a:graphicData>
        </a:graphic>
      </p:graphicFrame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838200" y="5791200"/>
            <a:ext cx="2928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/Ch15/split.php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0FD270F-F9D7-4CD1-A3D5-07F86DDE3EEF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30613"/>
        </p:xfrm>
        <a:graphic>
          <a:graphicData uri="http://schemas.openxmlformats.org/presentationml/2006/ole">
            <p:oleObj spid="_x0000_s26626" name="Document" r:id="rId4" imgW="7321366" imgH="363747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8BAD6B7-FE80-4AD1-8ED6-78E28577ECEB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695450"/>
        </p:xfrm>
        <a:graphic>
          <a:graphicData uri="http://schemas.openxmlformats.org/presentationml/2006/ole">
            <p:oleObj spid="_x0000_s27650" name="Document" r:id="rId4" imgW="7321366" imgH="169951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D878328-5C97-4D43-A2CF-02E788E4D0FD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410075"/>
        </p:xfrm>
        <a:graphic>
          <a:graphicData uri="http://schemas.openxmlformats.org/presentationml/2006/ole">
            <p:oleObj spid="_x0000_s3074" name="Document" r:id="rId4" imgW="7321366" imgH="441923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B248308-5E42-401B-88FF-41EE4150D1E3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278063"/>
        </p:xfrm>
        <a:graphic>
          <a:graphicData uri="http://schemas.openxmlformats.org/presentationml/2006/ole">
            <p:oleObj spid="_x0000_s28674" name="Document" r:id="rId4" imgW="7321366" imgH="2282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CC23489-F0DB-46AF-9ABA-DCB9A2C6DD72}" type="slidenum">
              <a:rPr lang="en-US" sz="900" smtClean="0">
                <a:latin typeface="Arial Narrow" pitchFamily="34" charset="0"/>
              </a:rPr>
              <a:pPr algn="r"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94225"/>
        </p:xfrm>
        <a:graphic>
          <a:graphicData uri="http://schemas.openxmlformats.org/presentationml/2006/ole">
            <p:oleObj spid="_x0000_s29698" name="Document" r:id="rId4" imgW="7321366" imgH="46042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DED7744-CF7A-43BD-82A8-B203CCED7106}" type="slidenum">
              <a:rPr lang="en-US" sz="900" smtClean="0">
                <a:latin typeface="Arial Narrow" pitchFamily="34" charset="0"/>
              </a:rPr>
              <a:pPr algn="r"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209925"/>
        </p:xfrm>
        <a:graphic>
          <a:graphicData uri="http://schemas.openxmlformats.org/presentationml/2006/ole">
            <p:oleObj spid="_x0000_s30722" name="Document" r:id="rId4" imgW="7321366" imgH="32157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974449D-A1ED-43E2-98F8-6AC2BECE9D2D}" type="slidenum">
              <a:rPr lang="en-US" sz="900" smtClean="0">
                <a:latin typeface="Arial Narrow" pitchFamily="34" charset="0"/>
              </a:rPr>
              <a:pPr algn="r"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584325"/>
        </p:xfrm>
        <a:graphic>
          <a:graphicData uri="http://schemas.openxmlformats.org/presentationml/2006/ole">
            <p:oleObj spid="_x0000_s31746" name="Document" r:id="rId4" imgW="7321366" imgH="158803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A6DD54F-DB0A-44D1-9464-CE17F3FD2B5C}" type="slidenum">
              <a:rPr lang="en-US" sz="900" smtClean="0">
                <a:latin typeface="Arial Narrow" pitchFamily="34" charset="0"/>
              </a:rPr>
              <a:pPr algn="r"/>
              <a:t>34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5275263"/>
        </p:xfrm>
        <a:graphic>
          <a:graphicData uri="http://schemas.openxmlformats.org/presentationml/2006/ole">
            <p:oleObj spid="_x0000_s32770" name="Document" r:id="rId4" imgW="7321366" imgH="528684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A990EF6-3952-47A7-BE52-D063A6753894}" type="slidenum">
              <a:rPr lang="en-US" sz="900" smtClean="0">
                <a:latin typeface="Arial Narrow" pitchFamily="34" charset="0"/>
              </a:rPr>
              <a:pPr algn="r"/>
              <a:t>35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914400" y="685800"/>
          <a:ext cx="6286500" cy="2386013"/>
        </p:xfrm>
        <a:graphic>
          <a:graphicData uri="http://schemas.openxmlformats.org/presentationml/2006/ole">
            <p:oleObj spid="_x0000_s33794" name="Document" r:id="rId4" imgW="6393900" imgH="241416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D14E63F-CFFF-4332-BEEF-BCE60BFBB843}" type="slidenum">
              <a:rPr lang="en-US" sz="900" smtClean="0">
                <a:latin typeface="Arial Narrow" pitchFamily="34" charset="0"/>
              </a:rPr>
              <a:pPr algn="r"/>
              <a:t>36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198813"/>
        </p:xfrm>
        <a:graphic>
          <a:graphicData uri="http://schemas.openxmlformats.org/presentationml/2006/ole">
            <p:oleObj spid="_x0000_s34818" name="Document" r:id="rId4" imgW="7321366" imgH="32052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1218B2B-4048-40E3-B12D-8F15C50130F2}" type="slidenum">
              <a:rPr lang="en-US" sz="900" smtClean="0">
                <a:latin typeface="Arial Narrow" pitchFamily="34" charset="0"/>
              </a:rPr>
              <a:pPr algn="r"/>
              <a:t>37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81525"/>
        </p:xfrm>
        <a:graphic>
          <a:graphicData uri="http://schemas.openxmlformats.org/presentationml/2006/ole">
            <p:oleObj spid="_x0000_s35842" name="Document" r:id="rId4" imgW="7321366" imgH="459022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AE45D71-6449-4FF4-B3E3-A1F555DE5A5E}" type="slidenum">
              <a:rPr lang="en-US" sz="900" smtClean="0">
                <a:latin typeface="Arial Narrow" pitchFamily="34" charset="0"/>
              </a:rPr>
              <a:pPr algn="r"/>
              <a:t>38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547688"/>
        </p:xfrm>
        <a:graphic>
          <a:graphicData uri="http://schemas.openxmlformats.org/presentationml/2006/ole">
            <p:oleObj spid="_x0000_s36866" name="Document" r:id="rId4" imgW="7437390" imgH="549428" progId="Word.Document.8">
              <p:embed/>
            </p:oleObj>
          </a:graphicData>
        </a:graphic>
      </p:graphicFrame>
      <p:pic>
        <p:nvPicPr>
          <p:cNvPr id="36870" name="Picture 3" descr="fig15-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74295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76718B3-9D51-45E2-A6C2-8EE5DAE44FE7}" type="slidenum">
              <a:rPr lang="en-US" sz="900" smtClean="0">
                <a:latin typeface="Arial Narrow" pitchFamily="34" charset="0"/>
              </a:rPr>
              <a:pPr algn="r"/>
              <a:t>39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364038"/>
        </p:xfrm>
        <a:graphic>
          <a:graphicData uri="http://schemas.openxmlformats.org/presentationml/2006/ole">
            <p:oleObj spid="_x0000_s37890" name="Document" r:id="rId4" imgW="7313400" imgH="439073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9DF55F2-475B-4EB0-AED2-E07A09E969C5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435475"/>
        </p:xfrm>
        <a:graphic>
          <a:graphicData uri="http://schemas.openxmlformats.org/presentationml/2006/ole">
            <p:oleObj spid="_x0000_s4098" name="Document" r:id="rId4" imgW="7313400" imgH="445314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20C70DA-90AB-4F80-8CB9-704C218101AF}" type="slidenum">
              <a:rPr lang="en-US" sz="900" smtClean="0">
                <a:latin typeface="Arial Narrow" pitchFamily="34" charset="0"/>
              </a:rPr>
              <a:pPr algn="r"/>
              <a:t>40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54600"/>
        </p:xfrm>
        <a:graphic>
          <a:graphicData uri="http://schemas.openxmlformats.org/presentationml/2006/ole">
            <p:oleObj spid="_x0000_s38914" name="Document" r:id="rId4" imgW="7321366" imgH="506534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DC563F4-5F0E-46AF-9D35-3D5083108B6D}" type="slidenum">
              <a:rPr lang="en-US" sz="900" smtClean="0">
                <a:latin typeface="Arial Narrow" pitchFamily="34" charset="0"/>
              </a:rPr>
              <a:pPr algn="r"/>
              <a:t>41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54600"/>
        </p:xfrm>
        <a:graphic>
          <a:graphicData uri="http://schemas.openxmlformats.org/presentationml/2006/ole">
            <p:oleObj spid="_x0000_s39938" name="Document" r:id="rId4" imgW="7321366" imgH="506534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5227504-3B47-4051-AE1B-DBE445FFCDD0}" type="slidenum">
              <a:rPr lang="en-US" sz="900" smtClean="0">
                <a:latin typeface="Arial Narrow" pitchFamily="34" charset="0"/>
              </a:rPr>
              <a:pPr algn="r"/>
              <a:t>42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209925"/>
        </p:xfrm>
        <a:graphic>
          <a:graphicData uri="http://schemas.openxmlformats.org/presentationml/2006/ole">
            <p:oleObj spid="_x0000_s40962" name="Document" r:id="rId4" imgW="7321366" imgH="32157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3455525-504B-4467-A3DD-D5FD8944BF12}" type="slidenum">
              <a:rPr lang="en-US" sz="900" smtClean="0">
                <a:latin typeface="Arial Narrow" pitchFamily="34" charset="0"/>
              </a:rPr>
              <a:pPr algn="r"/>
              <a:t>43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86375"/>
        </p:xfrm>
        <a:graphic>
          <a:graphicData uri="http://schemas.openxmlformats.org/presentationml/2006/ole">
            <p:oleObj spid="_x0000_s41986" name="Document" r:id="rId4" imgW="7321366" imgH="52973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DF05EFA-66F7-4405-8EA4-0D0CB4A1F257}" type="slidenum">
              <a:rPr lang="en-US" sz="900" smtClean="0">
                <a:latin typeface="Arial Narrow" pitchFamily="34" charset="0"/>
              </a:rPr>
              <a:pPr algn="r"/>
              <a:t>44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72088"/>
        </p:xfrm>
        <a:graphic>
          <a:graphicData uri="http://schemas.openxmlformats.org/presentationml/2006/ole">
            <p:oleObj spid="_x0000_s43010" name="Document" r:id="rId4" imgW="7321366" imgH="528215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18B5B6C-6F96-4A0C-B37C-9BAD367FEB12}" type="slidenum">
              <a:rPr lang="en-US" sz="900" smtClean="0">
                <a:latin typeface="Arial Narrow" pitchFamily="34" charset="0"/>
              </a:rPr>
              <a:pPr algn="r"/>
              <a:t>45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824413"/>
        </p:xfrm>
        <a:graphic>
          <a:graphicData uri="http://schemas.openxmlformats.org/presentationml/2006/ole">
            <p:oleObj spid="_x0000_s44034" name="Document" r:id="rId4" imgW="7321366" imgH="48348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5B302BD-6C52-488F-A791-0E0BACEAB3F7}" type="slidenum">
              <a:rPr lang="en-US" sz="900" smtClean="0">
                <a:latin typeface="Arial Narrow" pitchFamily="34" charset="0"/>
              </a:rPr>
              <a:pPr algn="r"/>
              <a:t>46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132263"/>
        </p:xfrm>
        <a:graphic>
          <a:graphicData uri="http://schemas.openxmlformats.org/presentationml/2006/ole">
            <p:oleObj spid="_x0000_s45058" name="Document" r:id="rId4" imgW="7321366" imgH="414145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60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60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A889E6F-2DBD-42BE-9944-2FC9528DDA0D}" type="slidenum">
              <a:rPr lang="en-US" sz="900" smtClean="0">
                <a:latin typeface="Arial Narrow" pitchFamily="34" charset="0"/>
              </a:rPr>
              <a:pPr algn="r"/>
              <a:t>47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71888"/>
        </p:xfrm>
        <a:graphic>
          <a:graphicData uri="http://schemas.openxmlformats.org/presentationml/2006/ole">
            <p:oleObj spid="_x0000_s46082" name="Document" r:id="rId4" imgW="7321366" imgH="36786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71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71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117DA01-214D-4451-B6E9-FFD492DE051F}" type="slidenum">
              <a:rPr lang="en-US" sz="900" smtClean="0">
                <a:latin typeface="Arial Narrow" pitchFamily="34" charset="0"/>
              </a:rPr>
              <a:pPr algn="r"/>
              <a:t>48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979738"/>
        </p:xfrm>
        <a:graphic>
          <a:graphicData uri="http://schemas.openxmlformats.org/presentationml/2006/ole">
            <p:oleObj spid="_x0000_s47106" name="Document" r:id="rId4" imgW="7321366" imgH="298523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81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81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2C759D5-74C3-4114-9871-11549EE2A4C1}" type="slidenum">
              <a:rPr lang="en-US" sz="900" smtClean="0">
                <a:latin typeface="Arial Narrow" pitchFamily="34" charset="0"/>
              </a:rPr>
              <a:pPr algn="r"/>
              <a:t>49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54600"/>
        </p:xfrm>
        <a:graphic>
          <a:graphicData uri="http://schemas.openxmlformats.org/presentationml/2006/ole">
            <p:oleObj spid="_x0000_s48130" name="Document" r:id="rId4" imgW="7321366" imgH="506534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8C683E4-1EDC-47E1-925A-CA6C0248D34C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155825"/>
        </p:xfrm>
        <a:graphic>
          <a:graphicData uri="http://schemas.openxmlformats.org/presentationml/2006/ole">
            <p:oleObj spid="_x0000_s5122" name="Document" r:id="rId4" imgW="7313400" imgH="2164161" progId="Word.Document.8">
              <p:embed/>
            </p:oleObj>
          </a:graphicData>
        </a:graphic>
      </p:graphicFrame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914400" y="5410200"/>
            <a:ext cx="3711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/Ch15/authorMatch.php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491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91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67D5850-19E6-4D0E-B03A-53AE504205F9}" type="slidenum">
              <a:rPr lang="en-US" sz="900" smtClean="0">
                <a:latin typeface="Arial Narrow" pitchFamily="34" charset="0"/>
              </a:rPr>
              <a:pPr algn="r"/>
              <a:t>50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902075"/>
        </p:xfrm>
        <a:graphic>
          <a:graphicData uri="http://schemas.openxmlformats.org/presentationml/2006/ole">
            <p:oleObj spid="_x0000_s49154" name="Document" r:id="rId4" imgW="7321366" imgH="390912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501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01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6BE049F-F747-4FAC-AE77-A1C5116AFA40}" type="slidenum">
              <a:rPr lang="en-US" sz="900" smtClean="0">
                <a:latin typeface="Arial Narrow" pitchFamily="34" charset="0"/>
              </a:rPr>
              <a:pPr algn="r"/>
              <a:t>51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824413"/>
        </p:xfrm>
        <a:graphic>
          <a:graphicData uri="http://schemas.openxmlformats.org/presentationml/2006/ole">
            <p:oleObj spid="_x0000_s50178" name="Document" r:id="rId4" imgW="7321366" imgH="48348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512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CC5200F-F24C-4BCE-8E95-7E3D2DE373CC}" type="slidenum">
              <a:rPr lang="en-US" sz="900" smtClean="0">
                <a:latin typeface="Arial Narrow" pitchFamily="34" charset="0"/>
              </a:rPr>
              <a:pPr algn="r"/>
              <a:t>52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1595438"/>
        </p:xfrm>
        <a:graphic>
          <a:graphicData uri="http://schemas.openxmlformats.org/presentationml/2006/ole">
            <p:oleObj spid="_x0000_s51202" name="Document" r:id="rId4" imgW="7321366" imgH="159849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522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22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ADE9E80-E9CF-4E9E-A33F-A6DBDDA0A5B7}" type="slidenum">
              <a:rPr lang="en-US" sz="900" smtClean="0">
                <a:latin typeface="Arial Narrow" pitchFamily="34" charset="0"/>
              </a:rPr>
              <a:pPr algn="r"/>
              <a:t>53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86375"/>
        </p:xfrm>
        <a:graphic>
          <a:graphicData uri="http://schemas.openxmlformats.org/presentationml/2006/ole">
            <p:oleObj spid="_x0000_s52226" name="Document" r:id="rId4" imgW="7321366" imgH="52973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532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32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6F8F413-4FA5-4B9C-A60B-5DB9A492B5EE}" type="slidenum">
              <a:rPr lang="en-US" sz="900" smtClean="0">
                <a:latin typeface="Arial Narrow" pitchFamily="34" charset="0"/>
              </a:rPr>
              <a:pPr algn="r"/>
              <a:t>54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824413"/>
        </p:xfrm>
        <a:graphic>
          <a:graphicData uri="http://schemas.openxmlformats.org/presentationml/2006/ole">
            <p:oleObj spid="_x0000_s53250" name="Document" r:id="rId4" imgW="7321366" imgH="48348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542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42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18304CF-A744-4182-B07C-720437B25B40}" type="slidenum">
              <a:rPr lang="en-US" sz="900" smtClean="0">
                <a:latin typeface="Arial Narrow" pitchFamily="34" charset="0"/>
              </a:rPr>
              <a:pPr algn="r"/>
              <a:t>55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72088"/>
        </p:xfrm>
        <a:graphic>
          <a:graphicData uri="http://schemas.openxmlformats.org/presentationml/2006/ole">
            <p:oleObj spid="_x0000_s54274" name="Document" r:id="rId4" imgW="7321366" imgH="528215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553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53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133277E-BB34-4ABC-A2DD-31821249AA0C}" type="slidenum">
              <a:rPr lang="en-US" sz="900" smtClean="0">
                <a:latin typeface="Arial Narrow" pitchFamily="34" charset="0"/>
              </a:rPr>
              <a:pPr algn="r"/>
              <a:t>56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457200"/>
        </p:xfrm>
        <a:graphic>
          <a:graphicData uri="http://schemas.openxmlformats.org/presentationml/2006/ole">
            <p:oleObj spid="_x0000_s55298" name="Document" r:id="rId4" imgW="7437390" imgH="462486" progId="Word.Document.8">
              <p:embed/>
            </p:oleObj>
          </a:graphicData>
        </a:graphic>
      </p:graphicFrame>
      <p:pic>
        <p:nvPicPr>
          <p:cNvPr id="55302" name="Picture 3" descr="fig15-1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143000"/>
            <a:ext cx="497205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04695B5-BCE0-4F46-9AB0-958343755E7B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044700"/>
        </p:xfrm>
        <a:graphic>
          <a:graphicData uri="http://schemas.openxmlformats.org/presentationml/2006/ole">
            <p:oleObj spid="_x0000_s6146" name="Document" r:id="rId4" imgW="7321366" imgH="20490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CB8A7A9-C13A-41C1-8C17-6145AACA1AA6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914400" y="685800"/>
          <a:ext cx="7321550" cy="1160463"/>
        </p:xfrm>
        <a:graphic>
          <a:graphicData uri="http://schemas.openxmlformats.org/presentationml/2006/ole">
            <p:oleObj spid="_x0000_s7170" name="Document" r:id="rId4" imgW="7321366" imgH="116000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65EFE21-2E94-4AB2-A25F-0367F942BB14}" type="slidenum">
              <a:rPr lang="en-US" sz="900" smtClean="0">
                <a:latin typeface="Arial Narrow" pitchFamily="34" charset="0"/>
              </a:rPr>
              <a:pPr algn="r"/>
              <a:t>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14400" y="685800"/>
          <a:ext cx="7523163" cy="3783013"/>
        </p:xfrm>
        <a:graphic>
          <a:graphicData uri="http://schemas.openxmlformats.org/presentationml/2006/ole">
            <p:oleObj spid="_x0000_s8194" name="Document" r:id="rId4" imgW="7533235" imgH="379152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C15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2A1A17B-5CD3-4D86-B0D9-B082837C101E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771900"/>
        </p:xfrm>
        <a:graphic>
          <a:graphicData uri="http://schemas.openxmlformats.org/presentationml/2006/ole">
            <p:oleObj spid="_x0000_s9218" name="Document" r:id="rId4" imgW="7313400" imgH="3787552" progId="Word.Document.8">
              <p:embed/>
            </p:oleObj>
          </a:graphicData>
        </a:graphic>
      </p:graphicFrame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990600" y="5867400"/>
            <a:ext cx="3711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/Ch15/specialChars.php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1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157</TotalTime>
  <Words>1197</Words>
  <Application>Microsoft Office PowerPoint</Application>
  <PresentationFormat>On-screen Show (4:3)</PresentationFormat>
  <Paragraphs>266</Paragraphs>
  <Slides>56</Slides>
  <Notes>54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62" baseType="lpstr">
      <vt:lpstr>Times New Roman</vt:lpstr>
      <vt:lpstr>Arial</vt:lpstr>
      <vt:lpstr>Arial Narrow</vt:lpstr>
      <vt:lpstr>1_Master slides</vt:lpstr>
      <vt:lpstr>Microsoft Word Document</vt:lpstr>
      <vt:lpstr>Microsoft Office Word 97 - 2003 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Judy Taylor</dc:creator>
  <cp:lastModifiedBy>ajkombol</cp:lastModifiedBy>
  <cp:revision>15</cp:revision>
  <dcterms:created xsi:type="dcterms:W3CDTF">2010-12-01T17:53:20Z</dcterms:created>
  <dcterms:modified xsi:type="dcterms:W3CDTF">2018-05-19T21:55:20Z</dcterms:modified>
</cp:coreProperties>
</file>