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image" Target="../media/image4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0A63A6-356F-42C7-A7D5-D96DE0E98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A90DE-359B-4376-BCF8-3A97807265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4CD3C3DA-CFCA-4ADA-85BB-0D2CDCD1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C16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C7AF26FB-6CCD-4388-8BA8-AC991511E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Office_Word_97_-_2003_Document14.doc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5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png"/><Relationship Id="rId5" Type="http://schemas.openxmlformats.org/officeDocument/2006/relationships/oleObject" Target="../embeddings/Microsoft_Office_Word_97_-_2003_Document17.doc"/><Relationship Id="rId4" Type="http://schemas.openxmlformats.org/officeDocument/2006/relationships/oleObject" Target="../embeddings/Microsoft_Office_Word_97_-_2003_Document16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Office_Word_97_-_2003_Document18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9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hyperlink" Target="http://www.bkent.net/Doc/simple5.htm" TargetMode="External"/><Relationship Id="rId4" Type="http://schemas.openxmlformats.org/officeDocument/2006/relationships/oleObject" Target="../embeddings/Microsoft_Office_Word_97_-_2003_Document20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2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png"/><Relationship Id="rId5" Type="http://schemas.openxmlformats.org/officeDocument/2006/relationships/oleObject" Target="../embeddings/Microsoft_Office_Word_97_-_2003_Document23.doc"/><Relationship Id="rId4" Type="http://schemas.openxmlformats.org/officeDocument/2006/relationships/oleObject" Target="../embeddings/Microsoft_Office_Word_97_-_2003_Document22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6.png"/><Relationship Id="rId4" Type="http://schemas.openxmlformats.org/officeDocument/2006/relationships/oleObject" Target="../embeddings/Microsoft_Office_Word_97_-_2003_Document24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7.png"/><Relationship Id="rId4" Type="http://schemas.openxmlformats.org/officeDocument/2006/relationships/oleObject" Target="../embeddings/Microsoft_Office_Word_97_-_2003_Document25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39.emf"/><Relationship Id="rId4" Type="http://schemas.openxmlformats.org/officeDocument/2006/relationships/oleObject" Target="../embeddings/Microsoft_Office_Word_97_-_2003_Document26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Microsoft_Office_Word_97_-_2003_Document28.doc"/><Relationship Id="rId5" Type="http://schemas.openxmlformats.org/officeDocument/2006/relationships/image" Target="../media/image42.emf"/><Relationship Id="rId4" Type="http://schemas.openxmlformats.org/officeDocument/2006/relationships/oleObject" Target="../embeddings/Microsoft_Office_Word_97_-_2003_Document27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4.emf"/><Relationship Id="rId4" Type="http://schemas.openxmlformats.org/officeDocument/2006/relationships/oleObject" Target="../embeddings/Microsoft_Office_Word_97_-_2003_Document29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46.emf"/><Relationship Id="rId4" Type="http://schemas.openxmlformats.org/officeDocument/2006/relationships/oleObject" Target="../embeddings/Microsoft_Office_Word_97_-_2003_Document30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31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Microsoft_Office_Word_97_-_2003_Document33.doc"/><Relationship Id="rId5" Type="http://schemas.openxmlformats.org/officeDocument/2006/relationships/hyperlink" Target="http://wb.mysql.com/" TargetMode="External"/><Relationship Id="rId4" Type="http://schemas.openxmlformats.org/officeDocument/2006/relationships/oleObject" Target="../embeddings/Microsoft_Office_Word_97_-_2003_Document32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51.png"/><Relationship Id="rId4" Type="http://schemas.openxmlformats.org/officeDocument/2006/relationships/oleObject" Target="../embeddings/Microsoft_Office_Word_97_-_2003_Document34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53.png"/><Relationship Id="rId4" Type="http://schemas.openxmlformats.org/officeDocument/2006/relationships/oleObject" Target="../embeddings/Microsoft_Office_Word_97_-_2003_Document35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Office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23AB427-51A5-4CE0-80FD-E415952FBDAC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838200" y="2209800"/>
          <a:ext cx="7315200" cy="3100388"/>
        </p:xfrm>
        <a:graphic>
          <a:graphicData uri="http://schemas.openxmlformats.org/presentationml/2006/ole">
            <p:oleObj spid="_x0000_s1026" name="Document" r:id="rId4" imgW="7437390" imgH="31381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FD29A02-56D0-40A0-B7B0-BCE15AD1A58B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954588"/>
        </p:xfrm>
        <a:graphic>
          <a:graphicData uri="http://schemas.openxmlformats.org/presentationml/2006/ole">
            <p:oleObj spid="_x0000_s10242" name="Document" r:id="rId4" imgW="7321366" imgH="495855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C5BA518-EEB6-4628-9D21-7F31B1B7FC26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914400" y="685800"/>
          <a:ext cx="7496175" cy="4919663"/>
        </p:xfrm>
        <a:graphic>
          <a:graphicData uri="http://schemas.openxmlformats.org/presentationml/2006/ole">
            <p:oleObj spid="_x0000_s11266" name="Document" r:id="rId4" imgW="7470900" imgH="49094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A02F86E-68EC-4DF1-B221-3BCCB2EEF950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1069975"/>
        </p:xfrm>
        <a:graphic>
          <a:graphicData uri="http://schemas.openxmlformats.org/presentationml/2006/ole">
            <p:oleObj spid="_x0000_s12290" name="Document" r:id="rId4" imgW="7437390" imgH="1068552" progId="Word.Document.8">
              <p:embed/>
            </p:oleObj>
          </a:graphicData>
        </a:graphic>
      </p:graphicFrame>
      <p:pic>
        <p:nvPicPr>
          <p:cNvPr id="1229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600200"/>
            <a:ext cx="73025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331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1145572-37E3-45B8-BB2E-E182DA06640B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547688"/>
        </p:xfrm>
        <a:graphic>
          <a:graphicData uri="http://schemas.openxmlformats.org/presentationml/2006/ole">
            <p:oleObj spid="_x0000_s13314" name="Document" r:id="rId4" imgW="7437390" imgH="549428" progId="Word.Document.8">
              <p:embed/>
            </p:oleObj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914400" y="2743200"/>
          <a:ext cx="7467600" cy="749300"/>
        </p:xfrm>
        <a:graphic>
          <a:graphicData uri="http://schemas.openxmlformats.org/presentationml/2006/ole">
            <p:oleObj spid="_x0000_s13315" name="Document" r:id="rId5" imgW="7437390" imgH="752532" progId="Word.Document.8">
              <p:embed/>
            </p:oleObj>
          </a:graphicData>
        </a:graphic>
      </p:graphicFrame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1219200"/>
            <a:ext cx="6791325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3429000"/>
            <a:ext cx="47371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276679D-F2A0-4EAE-80E4-839FB8476D88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04800" y="685800"/>
          <a:ext cx="8610600" cy="5318125"/>
        </p:xfrm>
        <a:graphic>
          <a:graphicData uri="http://schemas.openxmlformats.org/presentationml/2006/ole">
            <p:oleObj spid="_x0000_s14338" name="Document" r:id="rId4" imgW="7405321" imgH="532039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AF6E3CD-3836-432E-888F-95D947C30FF2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09600"/>
          <a:ext cx="7467600" cy="520700"/>
        </p:xfrm>
        <a:graphic>
          <a:graphicData uri="http://schemas.openxmlformats.org/presentationml/2006/ole">
            <p:oleObj spid="_x0000_s15362" name="Document" r:id="rId4" imgW="7437390" imgH="520567" progId="Word.Document.8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914400" y="2286000"/>
          <a:ext cx="7467600" cy="739775"/>
        </p:xfrm>
        <a:graphic>
          <a:graphicData uri="http://schemas.openxmlformats.org/presentationml/2006/ole">
            <p:oleObj spid="_x0000_s15363" name="Document" r:id="rId5" imgW="7437390" imgH="737380" progId="Word.Document.8">
              <p:embed/>
            </p:oleObj>
          </a:graphicData>
        </a:graphic>
      </p:graphicFrame>
      <p:pic>
        <p:nvPicPr>
          <p:cNvPr id="15367" name="Picture 4" descr="Figure 16-07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1066800"/>
            <a:ext cx="7450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5" descr="Figure 16-07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2895600"/>
            <a:ext cx="4214813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TextBox 8"/>
          <p:cNvSpPr txBox="1">
            <a:spLocks noChangeArrowheads="1"/>
          </p:cNvSpPr>
          <p:nvPr/>
        </p:nvSpPr>
        <p:spPr bwMode="auto">
          <a:xfrm>
            <a:off x="990600" y="5562600"/>
            <a:ext cx="5507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Discuss: what is wrong with the first table?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267CD59-C0C8-4669-83C2-5EF2737A958C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528638"/>
        </p:xfrm>
        <a:graphic>
          <a:graphicData uri="http://schemas.openxmlformats.org/presentationml/2006/ole">
            <p:oleObj spid="_x0000_s16386" name="Document" r:id="rId4" imgW="7437390" imgH="534276" progId="Word.Document.8">
              <p:embed/>
            </p:oleObj>
          </a:graphicData>
        </a:graphic>
      </p:graphicFrame>
      <p:pic>
        <p:nvPicPr>
          <p:cNvPr id="1639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085013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8EE29F6-D739-493D-B3E0-C0255BC7FED6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4725988"/>
        </p:xfrm>
        <a:graphic>
          <a:graphicData uri="http://schemas.openxmlformats.org/presentationml/2006/ole">
            <p:oleObj spid="_x0000_s17410" name="Document" r:id="rId4" imgW="7437390" imgH="47460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868C4B0-4332-427D-9220-DFD2AB8A75C0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43238"/>
        </p:xfrm>
        <a:graphic>
          <a:graphicData uri="http://schemas.openxmlformats.org/presentationml/2006/ole">
            <p:oleObj spid="_x0000_s18434" name="Document" r:id="rId4" imgW="7321366" imgH="3054140" progId="Word.Document.8">
              <p:embed/>
            </p:oleObj>
          </a:graphicData>
        </a:graphic>
      </p:graphicFrame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762000" y="5334000"/>
            <a:ext cx="5065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5"/>
              </a:rPr>
              <a:t>http://www.bkent.net/Doc/simple5.htm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1263C38-E813-4630-B78F-0C940711D7F2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4606925"/>
        </p:xfrm>
        <a:graphic>
          <a:graphicData uri="http://schemas.openxmlformats.org/presentationml/2006/ole">
            <p:oleObj spid="_x0000_s19458" name="Document" r:id="rId4" imgW="7437390" imgH="46133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3881E8F-A7EE-4036-8887-3E468358D857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3208338"/>
        </p:xfrm>
        <a:graphic>
          <a:graphicData uri="http://schemas.openxmlformats.org/presentationml/2006/ole">
            <p:oleObj spid="_x0000_s2050" name="Document" r:id="rId4" imgW="7437390" imgH="32096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04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6371E0D-ADCE-4E43-BD45-995C25E34CB1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877888"/>
        </p:xfrm>
        <a:graphic>
          <a:graphicData uri="http://schemas.openxmlformats.org/presentationml/2006/ole">
            <p:oleObj spid="_x0000_s20482" name="Document" r:id="rId4" imgW="7437390" imgH="882403" progId="Word.Document.8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14400" y="2667000"/>
          <a:ext cx="7315200" cy="914400"/>
        </p:xfrm>
        <a:graphic>
          <a:graphicData uri="http://schemas.openxmlformats.org/presentationml/2006/ole">
            <p:oleObj spid="_x0000_s20483" name="Document" r:id="rId5" imgW="7437390" imgH="924972" progId="Word.Document.8">
              <p:embed/>
            </p:oleObj>
          </a:graphicData>
        </a:graphic>
      </p:graphicFrame>
      <p:pic>
        <p:nvPicPr>
          <p:cNvPr id="20487" name="Picture 4" descr="Figure 16-10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1447800"/>
            <a:ext cx="52832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5" descr="Figure 16-07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3276600"/>
            <a:ext cx="74803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BDA07C2-4CB5-4823-8069-117C80D99906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6315075" cy="628650"/>
        </p:xfrm>
        <a:graphic>
          <a:graphicData uri="http://schemas.openxmlformats.org/presentationml/2006/ole">
            <p:oleObj spid="_x0000_s21506" name="Document" r:id="rId4" imgW="6322196" imgH="625908" progId="Word.Document.8">
              <p:embed/>
            </p:oleObj>
          </a:graphicData>
        </a:graphic>
      </p:graphicFrame>
      <p:pic>
        <p:nvPicPr>
          <p:cNvPr id="21510" name="Picture 3" descr="Figure 16-07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5027613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DF60641-A25A-455C-8379-58A10D4430DD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885825"/>
        </p:xfrm>
        <a:graphic>
          <a:graphicData uri="http://schemas.openxmlformats.org/presentationml/2006/ole">
            <p:oleObj spid="_x0000_s22530" name="Document" r:id="rId4" imgW="7437390" imgH="896112" progId="Word.Document.8">
              <p:embed/>
            </p:oleObj>
          </a:graphicData>
        </a:graphic>
      </p:graphicFrame>
      <p:pic>
        <p:nvPicPr>
          <p:cNvPr id="22534" name="Picture 3" descr="Figure 16-11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447800"/>
            <a:ext cx="6837363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4532DFF-F5E2-4CCE-ACF7-270227D1370A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585788"/>
        </p:xfrm>
        <a:graphic>
          <a:graphicData uri="http://schemas.openxmlformats.org/presentationml/2006/ole">
            <p:oleObj spid="_x0000_s23554" name="Document" r:id="rId4" imgW="7437390" imgH="592357" progId="Word.Document.8">
              <p:embed/>
            </p:oleObj>
          </a:graphicData>
        </a:graphic>
      </p:graphicFrame>
      <p:pic>
        <p:nvPicPr>
          <p:cNvPr id="2355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253163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458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46ABEC6-3794-495A-B718-01C8AA6EE69B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642938"/>
        </p:xfrm>
        <a:graphic>
          <a:graphicData uri="http://schemas.openxmlformats.org/presentationml/2006/ole">
            <p:oleObj spid="_x0000_s24578" name="Document" r:id="rId4" imgW="7437390" imgH="650078" progId="Word.Document.8">
              <p:embed/>
            </p:oleObj>
          </a:graphicData>
        </a:graphic>
      </p:graphicFrame>
      <p:pic>
        <p:nvPicPr>
          <p:cNvPr id="2458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029450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79" name="Object 4"/>
          <p:cNvGraphicFramePr>
            <a:graphicFrameLocks noChangeAspect="1"/>
          </p:cNvGraphicFramePr>
          <p:nvPr/>
        </p:nvGraphicFramePr>
        <p:xfrm>
          <a:off x="914400" y="3657600"/>
          <a:ext cx="7467600" cy="2624138"/>
        </p:xfrm>
        <a:graphic>
          <a:graphicData uri="http://schemas.openxmlformats.org/presentationml/2006/ole">
            <p:oleObj spid="_x0000_s24579" name="Document" r:id="rId6" imgW="7437390" imgH="263097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9111BD0-5288-4F8A-99D4-E5E9368C0846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708025"/>
        </p:xfrm>
        <a:graphic>
          <a:graphicData uri="http://schemas.openxmlformats.org/presentationml/2006/ole">
            <p:oleObj spid="_x0000_s25602" name="Document" r:id="rId4" imgW="7437390" imgH="708159" progId="Word.Document.8">
              <p:embed/>
            </p:oleObj>
          </a:graphicData>
        </a:graphic>
      </p:graphicFrame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2771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B3AFDC9-A53D-4AE2-B5C0-56C288B1AA87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722313"/>
        </p:xfrm>
        <a:graphic>
          <a:graphicData uri="http://schemas.openxmlformats.org/presentationml/2006/ole">
            <p:oleObj spid="_x0000_s26626" name="Document" r:id="rId4" imgW="7437390" imgH="721868" progId="Word.Document.8">
              <p:embed/>
            </p:oleObj>
          </a:graphicData>
        </a:graphic>
      </p:graphicFrame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7732713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5C28483-CE2E-48CB-81BF-EC43D12779AD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4010025"/>
        </p:xfrm>
        <a:graphic>
          <a:graphicData uri="http://schemas.openxmlformats.org/presentationml/2006/ole">
            <p:oleObj spid="_x0000_s27650" name="Document" r:id="rId4" imgW="7437390" imgH="39902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86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7AA6CCA-1B83-4FB4-B447-D8A747C266A4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2352675"/>
        </p:xfrm>
        <a:graphic>
          <a:graphicData uri="http://schemas.openxmlformats.org/presentationml/2006/ole">
            <p:oleObj spid="_x0000_s28674" name="Document" r:id="rId4" imgW="7321366" imgH="2353045" progId="Word.Document.8">
              <p:embed/>
            </p:oleObj>
          </a:graphicData>
        </a:graphic>
      </p:graphicFrame>
      <p:graphicFrame>
        <p:nvGraphicFramePr>
          <p:cNvPr id="28675" name="Object 7">
            <a:hlinkClick r:id="rId5"/>
          </p:cNvPr>
          <p:cNvGraphicFramePr>
            <a:graphicFrameLocks noChangeAspect="1"/>
          </p:cNvGraphicFramePr>
          <p:nvPr/>
        </p:nvGraphicFramePr>
        <p:xfrm>
          <a:off x="914400" y="3048000"/>
          <a:ext cx="7321550" cy="1985963"/>
        </p:xfrm>
        <a:graphic>
          <a:graphicData uri="http://schemas.openxmlformats.org/presentationml/2006/ole">
            <p:oleObj spid="_x0000_s28675" name="Document" r:id="rId6" imgW="7321366" imgH="198529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A3300DC-0971-46FE-BA0B-2149E9DB77BC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577850"/>
        </p:xfrm>
        <a:graphic>
          <a:graphicData uri="http://schemas.openxmlformats.org/presentationml/2006/ole">
            <p:oleObj spid="_x0000_s29698" name="Document" r:id="rId4" imgW="7437390" imgH="578288" progId="Word.Document.8">
              <p:embed/>
            </p:oleObj>
          </a:graphicData>
        </a:graphic>
      </p:graphicFrame>
      <p:pic>
        <p:nvPicPr>
          <p:cNvPr id="29702" name="Picture 3" descr="16-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68199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A9F46CC-2452-4E5A-B391-E960C1616C42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059238"/>
        </p:xfrm>
        <a:graphic>
          <a:graphicData uri="http://schemas.openxmlformats.org/presentationml/2006/ole">
            <p:oleObj spid="_x0000_s3074" name="Document" r:id="rId4" imgW="7321366" imgH="40682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7C3140B-251D-4120-AECB-DBBC4EE7CFA4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577850"/>
        </p:xfrm>
        <a:graphic>
          <a:graphicData uri="http://schemas.openxmlformats.org/presentationml/2006/ole">
            <p:oleObj spid="_x0000_s30722" name="Document" r:id="rId4" imgW="7437390" imgH="578288" progId="Word.Document.8">
              <p:embed/>
            </p:oleObj>
          </a:graphicData>
        </a:graphic>
      </p:graphicFrame>
      <p:pic>
        <p:nvPicPr>
          <p:cNvPr id="30726" name="Picture 3" descr="16-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6477000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B7A79B2-3FE9-4B0C-9852-895411E586CD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1041400"/>
        </p:xfrm>
        <a:graphic>
          <a:graphicData uri="http://schemas.openxmlformats.org/presentationml/2006/ole">
            <p:oleObj spid="_x0000_s4098" name="Document" r:id="rId4" imgW="7437390" imgH="1041135" progId="Word.Document.8">
              <p:embed/>
            </p:oleObj>
          </a:graphicData>
        </a:graphic>
      </p:graphicFrame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447800"/>
            <a:ext cx="70739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0720E0B-34CC-4E69-9A8B-D2CD01824F1A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68588"/>
        </p:xfrm>
        <a:graphic>
          <a:graphicData uri="http://schemas.openxmlformats.org/presentationml/2006/ole">
            <p:oleObj spid="_x0000_s5122" name="Document" r:id="rId4" imgW="7321366" imgH="2680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2B00060-8906-457A-BCAE-A5FA0223AE70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885825"/>
        </p:xfrm>
        <a:graphic>
          <a:graphicData uri="http://schemas.openxmlformats.org/presentationml/2006/ole">
            <p:oleObj spid="_x0000_s6146" name="Document" r:id="rId4" imgW="7437390" imgH="896112" progId="Word.Document.8">
              <p:embed/>
            </p:oleObj>
          </a:graphicData>
        </a:graphic>
      </p:graphicFrame>
      <p:pic>
        <p:nvPicPr>
          <p:cNvPr id="615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524000"/>
            <a:ext cx="5765800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08C3941-A49B-4CCB-86C4-A4324C9CE32B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68588"/>
        </p:xfrm>
        <a:graphic>
          <a:graphicData uri="http://schemas.openxmlformats.org/presentationml/2006/ole">
            <p:oleObj spid="_x0000_s7170" name="Document" r:id="rId4" imgW="7321366" imgH="2680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0E0F3AF-05DA-4D81-8569-DE436451DCB0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542925"/>
        </p:xfrm>
        <a:graphic>
          <a:graphicData uri="http://schemas.openxmlformats.org/presentationml/2006/ole">
            <p:oleObj spid="_x0000_s8194" name="Document" r:id="rId4" imgW="7437390" imgH="549428" progId="Word.Document.8">
              <p:embed/>
            </p:oleObj>
          </a:graphicData>
        </a:graphic>
      </p:graphicFrame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95400"/>
            <a:ext cx="59436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C16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012763F-8C50-4E1D-9EBE-CE602B5D3463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1014413"/>
        </p:xfrm>
        <a:graphic>
          <a:graphicData uri="http://schemas.openxmlformats.org/presentationml/2006/ole">
            <p:oleObj spid="_x0000_s9218" name="Document" r:id="rId4" imgW="7437390" imgH="1025983" progId="Word.Document.8">
              <p:embed/>
            </p:oleObj>
          </a:graphicData>
        </a:graphic>
      </p:graphicFrame>
      <p:pic>
        <p:nvPicPr>
          <p:cNvPr id="922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676400"/>
            <a:ext cx="640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1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656</TotalTime>
  <Words>554</Words>
  <Application>Microsoft Office PowerPoint</Application>
  <PresentationFormat>On-screen Show (4:3)</PresentationFormat>
  <Paragraphs>123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Times New Roman</vt:lpstr>
      <vt:lpstr>Arial</vt:lpstr>
      <vt:lpstr>Arial Narrow</vt:lpstr>
      <vt:lpstr>1_Master slides</vt:lpstr>
      <vt:lpstr>Microsoft Word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ajkombol</cp:lastModifiedBy>
  <cp:revision>53</cp:revision>
  <dcterms:created xsi:type="dcterms:W3CDTF">2010-12-01T18:32:12Z</dcterms:created>
  <dcterms:modified xsi:type="dcterms:W3CDTF">2018-05-19T21:55:35Z</dcterms:modified>
</cp:coreProperties>
</file>