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Default Extension="doc" ContentType="application/msword"/>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7" r:id="rId1"/>
  </p:sldMasterIdLst>
  <p:notesMasterIdLst>
    <p:notesMasterId r:id="rId3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Lst>
  <p:sldSz cx="9144000" cy="6858000" type="screen4x3"/>
  <p:notesSz cx="6858000" cy="9144000"/>
  <p:custDataLst>
    <p:tags r:id="rId40"/>
  </p:custDataLst>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6" d="100"/>
          <a:sy n="116" d="100"/>
        </p:scale>
        <p:origin x="-15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21.e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22.e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23.e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24.e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26.emf"/></Relationships>
</file>

<file path=ppt/drawings/_rels/vmlDrawing26.v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image" Target="../media/image28.e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31.emf"/></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33.emf"/></Relationships>
</file>

<file path=ppt/drawings/_rels/vmlDrawing29.vml.rels><?xml version="1.0" encoding="UTF-8" standalone="yes"?>
<Relationships xmlns="http://schemas.openxmlformats.org/package/2006/relationships"><Relationship Id="rId1" Type="http://schemas.openxmlformats.org/officeDocument/2006/relationships/image" Target="../media/image3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0.vml.rels><?xml version="1.0" encoding="UTF-8" standalone="yes"?>
<Relationships xmlns="http://schemas.openxmlformats.org/package/2006/relationships"><Relationship Id="rId1" Type="http://schemas.openxmlformats.org/officeDocument/2006/relationships/image" Target="../media/image35.emf"/></Relationships>
</file>

<file path=ppt/drawings/_rels/vmlDrawing31.vml.rels><?xml version="1.0" encoding="UTF-8" standalone="yes"?>
<Relationships xmlns="http://schemas.openxmlformats.org/package/2006/relationships"><Relationship Id="rId1" Type="http://schemas.openxmlformats.org/officeDocument/2006/relationships/image" Target="../media/image37.emf"/></Relationships>
</file>

<file path=ppt/drawings/_rels/vmlDrawing32.vml.rels><?xml version="1.0" encoding="UTF-8" standalone="yes"?>
<Relationships xmlns="http://schemas.openxmlformats.org/package/2006/relationships"><Relationship Id="rId1" Type="http://schemas.openxmlformats.org/officeDocument/2006/relationships/image" Target="../media/image38.emf"/></Relationships>
</file>

<file path=ppt/drawings/_rels/vmlDrawing33.vml.rels><?xml version="1.0" encoding="UTF-8" standalone="yes"?>
<Relationships xmlns="http://schemas.openxmlformats.org/package/2006/relationships"><Relationship Id="rId1" Type="http://schemas.openxmlformats.org/officeDocument/2006/relationships/image" Target="../media/image39.emf"/></Relationships>
</file>

<file path=ppt/drawings/_rels/vmlDrawing34.vml.rels><?xml version="1.0" encoding="UTF-8" standalone="yes"?>
<Relationships xmlns="http://schemas.openxmlformats.org/package/2006/relationships"><Relationship Id="rId1" Type="http://schemas.openxmlformats.org/officeDocument/2006/relationships/image" Target="../media/image40.emf"/></Relationships>
</file>

<file path=ppt/drawings/_rels/vmlDrawing35.vml.rels><?xml version="1.0" encoding="UTF-8" standalone="yes"?>
<Relationships xmlns="http://schemas.openxmlformats.org/package/2006/relationships"><Relationship Id="rId1" Type="http://schemas.openxmlformats.org/officeDocument/2006/relationships/image" Target="../media/image41.emf"/></Relationships>
</file>

<file path=ppt/drawings/_rels/vmlDrawing36.vml.rels><?xml version="1.0" encoding="UTF-8" standalone="yes"?>
<Relationships xmlns="http://schemas.openxmlformats.org/package/2006/relationships"><Relationship Id="rId1" Type="http://schemas.openxmlformats.org/officeDocument/2006/relationships/image" Target="../media/image42.emf"/></Relationships>
</file>

<file path=ppt/drawings/_rels/vmlDrawing37.vml.rels><?xml version="1.0" encoding="UTF-8" standalone="yes"?>
<Relationships xmlns="http://schemas.openxmlformats.org/package/2006/relationships"><Relationship Id="rId1" Type="http://schemas.openxmlformats.org/officeDocument/2006/relationships/image" Target="../media/image4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5325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0964"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325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325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5325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C6E5030A-F63D-4F42-97EE-EB6E9A6F0D8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748316EE-DACB-4CB8-B20B-E0CD0924204F}" type="slidenum">
              <a:rPr lang="en-US" smtClean="0"/>
              <a:pPr/>
              <a:t>1</a:t>
            </a:fld>
            <a:endParaRPr lang="en-US" smtClean="0"/>
          </a:p>
        </p:txBody>
      </p:sp>
      <p:sp>
        <p:nvSpPr>
          <p:cNvPr id="41987" name="Rectangle 2"/>
          <p:cNvSpPr>
            <a:spLocks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ChangeArrowheads="1" noTextEdit="1"/>
          </p:cNvSpPr>
          <p:nvPr>
            <p:ph type="sldImg"/>
          </p:nvPr>
        </p:nvSpPr>
        <p:spPr>
          <a:ln/>
        </p:spPr>
      </p:sp>
      <p:sp>
        <p:nvSpPr>
          <p:cNvPr id="5120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ChangeArrowheads="1" noTextEdit="1"/>
          </p:cNvSpPr>
          <p:nvPr>
            <p:ph type="sldImg"/>
          </p:nvPr>
        </p:nvSpPr>
        <p:spPr>
          <a:ln/>
        </p:spPr>
      </p:sp>
      <p:sp>
        <p:nvSpPr>
          <p:cNvPr id="5222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ChangeArrowheads="1" noTextEdit="1"/>
          </p:cNvSpPr>
          <p:nvPr>
            <p:ph type="sldImg"/>
          </p:nvPr>
        </p:nvSpPr>
        <p:spPr>
          <a:ln/>
        </p:spPr>
      </p:sp>
      <p:sp>
        <p:nvSpPr>
          <p:cNvPr id="5427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ChangeArrowheads="1" noTextEdit="1"/>
          </p:cNvSpPr>
          <p:nvPr>
            <p:ph type="sldImg"/>
          </p:nvPr>
        </p:nvSpPr>
        <p:spPr>
          <a:ln/>
        </p:spPr>
      </p:sp>
      <p:sp>
        <p:nvSpPr>
          <p:cNvPr id="5529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ChangeArrowheads="1" noTextEdit="1"/>
          </p:cNvSpPr>
          <p:nvPr>
            <p:ph type="sldImg"/>
          </p:nvPr>
        </p:nvSpPr>
        <p:spPr>
          <a:ln/>
        </p:spPr>
      </p:sp>
      <p:sp>
        <p:nvSpPr>
          <p:cNvPr id="5632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ChangeArrowheads="1" noTextEdit="1"/>
          </p:cNvSpPr>
          <p:nvPr>
            <p:ph type="sldImg"/>
          </p:nvPr>
        </p:nvSpPr>
        <p:spPr>
          <a:ln/>
        </p:spPr>
      </p:sp>
      <p:sp>
        <p:nvSpPr>
          <p:cNvPr id="5734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ChangeArrowheads="1" noTextEdit="1"/>
          </p:cNvSpPr>
          <p:nvPr>
            <p:ph type="sldImg"/>
          </p:nvPr>
        </p:nvSpPr>
        <p:spPr>
          <a:ln/>
        </p:spPr>
      </p:sp>
      <p:sp>
        <p:nvSpPr>
          <p:cNvPr id="583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ChangeArrowheads="1" noTextEdit="1"/>
          </p:cNvSpPr>
          <p:nvPr>
            <p:ph type="sldImg"/>
          </p:nvPr>
        </p:nvSpPr>
        <p:spPr>
          <a:ln/>
        </p:spPr>
      </p:sp>
      <p:sp>
        <p:nvSpPr>
          <p:cNvPr id="5939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ChangeArrowheads="1" noTextEdit="1"/>
          </p:cNvSpPr>
          <p:nvPr>
            <p:ph type="sldImg"/>
          </p:nvPr>
        </p:nvSpPr>
        <p:spPr>
          <a:ln/>
        </p:spPr>
      </p:sp>
      <p:sp>
        <p:nvSpPr>
          <p:cNvPr id="604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noTextEdit="1"/>
          </p:cNvSpPr>
          <p:nvPr>
            <p:ph type="sldImg"/>
          </p:nvPr>
        </p:nvSpPr>
        <p:spPr>
          <a:ln/>
        </p:spPr>
      </p:sp>
      <p:sp>
        <p:nvSpPr>
          <p:cNvPr id="4301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ChangeArrowheads="1" noTextEdit="1"/>
          </p:cNvSpPr>
          <p:nvPr>
            <p:ph type="sldImg"/>
          </p:nvPr>
        </p:nvSpPr>
        <p:spPr>
          <a:ln/>
        </p:spPr>
      </p:sp>
      <p:sp>
        <p:nvSpPr>
          <p:cNvPr id="6144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ChangeArrowheads="1" noTextEdit="1"/>
          </p:cNvSpPr>
          <p:nvPr>
            <p:ph type="sldImg"/>
          </p:nvPr>
        </p:nvSpPr>
        <p:spPr>
          <a:ln/>
        </p:spPr>
      </p:sp>
      <p:sp>
        <p:nvSpPr>
          <p:cNvPr id="6246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ChangeArrowheads="1" noTextEdit="1"/>
          </p:cNvSpPr>
          <p:nvPr>
            <p:ph type="sldImg"/>
          </p:nvPr>
        </p:nvSpPr>
        <p:spPr>
          <a:ln/>
        </p:spPr>
      </p:sp>
      <p:sp>
        <p:nvSpPr>
          <p:cNvPr id="6349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ChangeArrowheads="1" noTextEdit="1"/>
          </p:cNvSpPr>
          <p:nvPr>
            <p:ph type="sldImg"/>
          </p:nvPr>
        </p:nvSpPr>
        <p:spPr>
          <a:ln/>
        </p:spPr>
      </p:sp>
      <p:sp>
        <p:nvSpPr>
          <p:cNvPr id="6451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ChangeArrowheads="1" noTextEdit="1"/>
          </p:cNvSpPr>
          <p:nvPr>
            <p:ph type="sldImg"/>
          </p:nvPr>
        </p:nvSpPr>
        <p:spPr>
          <a:ln/>
        </p:spPr>
      </p:sp>
      <p:sp>
        <p:nvSpPr>
          <p:cNvPr id="6553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ChangeArrowheads="1" noTextEdit="1"/>
          </p:cNvSpPr>
          <p:nvPr>
            <p:ph type="sldImg"/>
          </p:nvPr>
        </p:nvSpPr>
        <p:spPr>
          <a:ln/>
        </p:spPr>
      </p:sp>
      <p:sp>
        <p:nvSpPr>
          <p:cNvPr id="6656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ChangeArrowheads="1" noTextEdit="1"/>
          </p:cNvSpPr>
          <p:nvPr>
            <p:ph type="sldImg"/>
          </p:nvPr>
        </p:nvSpPr>
        <p:spPr>
          <a:ln/>
        </p:spPr>
      </p:sp>
      <p:sp>
        <p:nvSpPr>
          <p:cNvPr id="675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ChangeArrowheads="1" noTextEdit="1"/>
          </p:cNvSpPr>
          <p:nvPr>
            <p:ph type="sldImg"/>
          </p:nvPr>
        </p:nvSpPr>
        <p:spPr>
          <a:ln/>
        </p:spPr>
      </p:sp>
      <p:sp>
        <p:nvSpPr>
          <p:cNvPr id="6861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ChangeArrowheads="1" noTextEdit="1"/>
          </p:cNvSpPr>
          <p:nvPr>
            <p:ph type="sldImg"/>
          </p:nvPr>
        </p:nvSpPr>
        <p:spPr>
          <a:ln/>
        </p:spPr>
      </p:sp>
      <p:sp>
        <p:nvSpPr>
          <p:cNvPr id="6963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ChangeArrowheads="1" noTextEdit="1"/>
          </p:cNvSpPr>
          <p:nvPr>
            <p:ph type="sldImg"/>
          </p:nvPr>
        </p:nvSpPr>
        <p:spPr>
          <a:ln/>
        </p:spPr>
      </p:sp>
      <p:sp>
        <p:nvSpPr>
          <p:cNvPr id="7065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noTextEdit="1"/>
          </p:cNvSpPr>
          <p:nvPr>
            <p:ph type="sldImg"/>
          </p:nvPr>
        </p:nvSpPr>
        <p:spPr>
          <a:ln/>
        </p:spPr>
      </p:sp>
      <p:sp>
        <p:nvSpPr>
          <p:cNvPr id="4403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ChangeArrowheads="1" noTextEdit="1"/>
          </p:cNvSpPr>
          <p:nvPr>
            <p:ph type="sldImg"/>
          </p:nvPr>
        </p:nvSpPr>
        <p:spPr>
          <a:ln/>
        </p:spPr>
      </p:sp>
      <p:sp>
        <p:nvSpPr>
          <p:cNvPr id="716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ChangeArrowheads="1" noTextEdit="1"/>
          </p:cNvSpPr>
          <p:nvPr>
            <p:ph type="sldImg"/>
          </p:nvPr>
        </p:nvSpPr>
        <p:spPr>
          <a:ln/>
        </p:spPr>
      </p:sp>
      <p:sp>
        <p:nvSpPr>
          <p:cNvPr id="7270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ChangeArrowheads="1" noTextEdit="1"/>
          </p:cNvSpPr>
          <p:nvPr>
            <p:ph type="sldImg"/>
          </p:nvPr>
        </p:nvSpPr>
        <p:spPr>
          <a:ln/>
        </p:spPr>
      </p:sp>
      <p:sp>
        <p:nvSpPr>
          <p:cNvPr id="7373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ChangeArrowheads="1" noTextEdit="1"/>
          </p:cNvSpPr>
          <p:nvPr>
            <p:ph type="sldImg"/>
          </p:nvPr>
        </p:nvSpPr>
        <p:spPr>
          <a:ln/>
        </p:spPr>
      </p:sp>
      <p:sp>
        <p:nvSpPr>
          <p:cNvPr id="7475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ChangeArrowheads="1" noTextEdit="1"/>
          </p:cNvSpPr>
          <p:nvPr>
            <p:ph type="sldImg"/>
          </p:nvPr>
        </p:nvSpPr>
        <p:spPr>
          <a:ln/>
        </p:spPr>
      </p:sp>
      <p:sp>
        <p:nvSpPr>
          <p:cNvPr id="7577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ChangeArrowheads="1" noTextEdit="1"/>
          </p:cNvSpPr>
          <p:nvPr>
            <p:ph type="sldImg"/>
          </p:nvPr>
        </p:nvSpPr>
        <p:spPr>
          <a:ln/>
        </p:spPr>
      </p:sp>
      <p:sp>
        <p:nvSpPr>
          <p:cNvPr id="7680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ChangeArrowheads="1" noTextEdit="1"/>
          </p:cNvSpPr>
          <p:nvPr>
            <p:ph type="sldImg"/>
          </p:nvPr>
        </p:nvSpPr>
        <p:spPr>
          <a:ln/>
        </p:spPr>
      </p:sp>
      <p:sp>
        <p:nvSpPr>
          <p:cNvPr id="7782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ChangeArrowheads="1" noTextEdit="1"/>
          </p:cNvSpPr>
          <p:nvPr>
            <p:ph type="sldImg"/>
          </p:nvPr>
        </p:nvSpPr>
        <p:spPr>
          <a:ln/>
        </p:spPr>
      </p:sp>
      <p:sp>
        <p:nvSpPr>
          <p:cNvPr id="7885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noTextEdit="1"/>
          </p:cNvSpPr>
          <p:nvPr>
            <p:ph type="sldImg"/>
          </p:nvPr>
        </p:nvSpPr>
        <p:spPr>
          <a:ln/>
        </p:spPr>
      </p:sp>
      <p:sp>
        <p:nvSpPr>
          <p:cNvPr id="4505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noTextEdit="1"/>
          </p:cNvSpPr>
          <p:nvPr>
            <p:ph type="sldImg"/>
          </p:nvPr>
        </p:nvSpPr>
        <p:spPr>
          <a:ln/>
        </p:spPr>
      </p:sp>
      <p:sp>
        <p:nvSpPr>
          <p:cNvPr id="460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ChangeArrowheads="1" noTextEdit="1"/>
          </p:cNvSpPr>
          <p:nvPr>
            <p:ph type="sldImg"/>
          </p:nvPr>
        </p:nvSpPr>
        <p:spPr>
          <a:ln/>
        </p:spPr>
      </p:sp>
      <p:sp>
        <p:nvSpPr>
          <p:cNvPr id="4710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ChangeArrowheads="1" noTextEdit="1"/>
          </p:cNvSpPr>
          <p:nvPr>
            <p:ph type="sldImg"/>
          </p:nvPr>
        </p:nvSpPr>
        <p:spPr>
          <a:ln/>
        </p:spPr>
      </p:sp>
      <p:sp>
        <p:nvSpPr>
          <p:cNvPr id="4915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noTextEdit="1"/>
          </p:cNvSpPr>
          <p:nvPr>
            <p:ph type="sldImg"/>
          </p:nvPr>
        </p:nvSpPr>
        <p:spPr>
          <a:ln/>
        </p:spPr>
      </p:sp>
      <p:sp>
        <p:nvSpPr>
          <p:cNvPr id="5017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en-US"/>
              <a:t>Murach's PHP and MySQL, C17</a:t>
            </a:r>
          </a:p>
        </p:txBody>
      </p:sp>
      <p:sp>
        <p:nvSpPr>
          <p:cNvPr id="3" name="Footer Placeholder 2"/>
          <p:cNvSpPr>
            <a:spLocks noGrp="1"/>
          </p:cNvSpPr>
          <p:nvPr>
            <p:ph type="ftr" sz="quarter" idx="11"/>
          </p:nvPr>
        </p:nvSpPr>
        <p:spPr/>
        <p:txBody>
          <a:bodyPr/>
          <a:lstStyle>
            <a:lvl1pPr>
              <a:defRPr/>
            </a:lvl1pPr>
          </a:lstStyle>
          <a:p>
            <a:pPr>
              <a:defRPr/>
            </a:pPr>
            <a:r>
              <a:rPr lang="en-US"/>
              <a:t>© 2010, Mike Murach &amp; Associates, Inc.</a:t>
            </a:r>
          </a:p>
        </p:txBody>
      </p:sp>
      <p:sp>
        <p:nvSpPr>
          <p:cNvPr id="4" name="Slide Number Placeholder 3"/>
          <p:cNvSpPr>
            <a:spLocks noGrp="1"/>
          </p:cNvSpPr>
          <p:nvPr>
            <p:ph type="sldNum" sz="quarter" idx="12"/>
          </p:nvPr>
        </p:nvSpPr>
        <p:spPr/>
        <p:txBody>
          <a:bodyPr/>
          <a:lstStyle>
            <a:lvl1pPr algn="l">
              <a:defRPr sz="1400">
                <a:latin typeface="Times New Roman" pitchFamily="18" charset="0"/>
              </a:defRPr>
            </a:lvl1pPr>
          </a:lstStyle>
          <a:p>
            <a:pPr>
              <a:defRPr/>
            </a:pPr>
            <a:endParaRPr lang="en-US"/>
          </a:p>
          <a:p>
            <a:pPr>
              <a:defRPr/>
            </a:pPr>
            <a:r>
              <a:rPr lang="en-US"/>
              <a:t>Slide </a:t>
            </a:r>
            <a:fld id="{C9B32431-3BD4-417C-8208-6FAD4457D2B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891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Date Placeholder 1"/>
          <p:cNvSpPr>
            <a:spLocks noGrp="1"/>
          </p:cNvSpPr>
          <p:nvPr>
            <p:ph type="dt" sz="half" idx="2"/>
          </p:nvPr>
        </p:nvSpPr>
        <p:spPr bwMode="auto">
          <a:xfrm>
            <a:off x="762000" y="6248400"/>
            <a:ext cx="1981200" cy="457200"/>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lvl1pPr>
              <a:defRPr sz="900">
                <a:latin typeface="Arial Narrow" pitchFamily="34" charset="0"/>
              </a:defRPr>
            </a:lvl1pPr>
          </a:lstStyle>
          <a:p>
            <a:pPr>
              <a:defRPr/>
            </a:pPr>
            <a:r>
              <a:rPr lang="en-US"/>
              <a:t>Murach's PHP and MySQL, C17</a:t>
            </a:r>
          </a:p>
        </p:txBody>
      </p:sp>
      <p:sp>
        <p:nvSpPr>
          <p:cNvPr id="8" name="Footer Placeholder 2"/>
          <p:cNvSpPr>
            <a:spLocks noGrp="1"/>
          </p:cNvSpPr>
          <p:nvPr>
            <p:ph type="ftr" sz="quarter" idx="3"/>
          </p:nvPr>
        </p:nvSpPr>
        <p:spPr bwMode="auto">
          <a:xfrm>
            <a:off x="2895600" y="6248400"/>
            <a:ext cx="3352800" cy="457200"/>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lvl1pPr algn="ctr">
              <a:defRPr sz="900">
                <a:latin typeface="Arial Narrow" pitchFamily="34" charset="0"/>
              </a:defRPr>
            </a:lvl1pPr>
          </a:lstStyle>
          <a:p>
            <a:pPr>
              <a:defRPr/>
            </a:pPr>
            <a:r>
              <a:rPr lang="en-US"/>
              <a:t>© 2010, Mike Murach &amp; Associates, Inc.</a:t>
            </a:r>
          </a:p>
        </p:txBody>
      </p:sp>
      <p:sp>
        <p:nvSpPr>
          <p:cNvPr id="9" name="Slide Number Placeholder 3"/>
          <p:cNvSpPr>
            <a:spLocks noGrp="1"/>
          </p:cNvSpPr>
          <p:nvPr>
            <p:ph type="sldNum" sz="quarter" idx="4"/>
          </p:nvPr>
        </p:nvSpPr>
        <p:spPr bwMode="auto">
          <a:xfrm>
            <a:off x="6553200" y="6248400"/>
            <a:ext cx="1905000" cy="457200"/>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lvl1pPr algn="r">
              <a:defRPr sz="1400">
                <a:latin typeface="Arial Narrow" pitchFamily="34" charset="0"/>
              </a:defRPr>
            </a:lvl1pPr>
          </a:lstStyle>
          <a:p>
            <a:pPr>
              <a:defRPr/>
            </a:pPr>
            <a:endParaRPr lang="en-US"/>
          </a:p>
          <a:p>
            <a:pPr>
              <a:defRPr/>
            </a:pPr>
            <a:r>
              <a:rPr lang="en-US"/>
              <a:t>Slide </a:t>
            </a:r>
            <a:fld id="{87DEF84C-59CE-4E7D-95B5-46F006C0302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8" r:id="rId1"/>
  </p:sldLayoutIdLst>
  <p:hf hdr="0"/>
  <p:txStyles>
    <p:titleStyle>
      <a:lvl1pPr algn="ctr" rtl="0" eaLnBrk="0" fontAlgn="base" hangingPunct="0">
        <a:spcBef>
          <a:spcPct val="0"/>
        </a:spcBef>
        <a:spcAft>
          <a:spcPct val="0"/>
        </a:spcAft>
        <a:defRPr sz="4400">
          <a:solidFill>
            <a:schemeClr val="tx2"/>
          </a:solidFill>
          <a:latin typeface="Arial"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Arial"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Arial" charset="0"/>
        </a:defRPr>
      </a:lvl2pPr>
      <a:lvl3pPr marL="1143000" indent="-228600" algn="l" rtl="0" eaLnBrk="0" fontAlgn="base" hangingPunct="0">
        <a:spcBef>
          <a:spcPct val="20000"/>
        </a:spcBef>
        <a:spcAft>
          <a:spcPct val="0"/>
        </a:spcAft>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vmlDrawing" Target="../drawings/vmlDrawing10.vml"/><Relationship Id="rId4" Type="http://schemas.openxmlformats.org/officeDocument/2006/relationships/oleObject" Target="../embeddings/Microsoft_Office_Word_97_-_2003_Document10.doc"/></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vmlDrawing" Target="../drawings/vmlDrawing11.vml"/><Relationship Id="rId4" Type="http://schemas.openxmlformats.org/officeDocument/2006/relationships/oleObject" Target="../embeddings/Microsoft_Office_Word_97_-_2003_Document11.doc"/></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vmlDrawing" Target="../drawings/vmlDrawing12.vml"/><Relationship Id="rId4" Type="http://schemas.openxmlformats.org/officeDocument/2006/relationships/oleObject" Target="../embeddings/Microsoft_Office_Word_97_-_2003_Document12.doc"/></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xml"/><Relationship Id="rId1" Type="http://schemas.openxmlformats.org/officeDocument/2006/relationships/vmlDrawing" Target="../drawings/vmlDrawing13.vml"/><Relationship Id="rId4" Type="http://schemas.openxmlformats.org/officeDocument/2006/relationships/oleObject" Target="../embeddings/Microsoft_Office_Word_97_-_2003_Document13.doc"/></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vmlDrawing" Target="../drawings/vmlDrawing14.vml"/><Relationship Id="rId4" Type="http://schemas.openxmlformats.org/officeDocument/2006/relationships/oleObject" Target="../embeddings/Microsoft_Office_Word_97_-_2003_Document14.doc"/></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xml"/><Relationship Id="rId1" Type="http://schemas.openxmlformats.org/officeDocument/2006/relationships/vmlDrawing" Target="../drawings/vmlDrawing15.vml"/><Relationship Id="rId4" Type="http://schemas.openxmlformats.org/officeDocument/2006/relationships/oleObject" Target="../embeddings/Microsoft_Office_Word_97_-_2003_Document15.doc"/></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xml"/><Relationship Id="rId1" Type="http://schemas.openxmlformats.org/officeDocument/2006/relationships/vmlDrawing" Target="../drawings/vmlDrawing16.vml"/><Relationship Id="rId4" Type="http://schemas.openxmlformats.org/officeDocument/2006/relationships/oleObject" Target="../embeddings/Microsoft_Office_Word_97_-_2003_Document16.doc"/></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xml"/><Relationship Id="rId1" Type="http://schemas.openxmlformats.org/officeDocument/2006/relationships/vmlDrawing" Target="../drawings/vmlDrawing17.vml"/><Relationship Id="rId4" Type="http://schemas.openxmlformats.org/officeDocument/2006/relationships/oleObject" Target="../embeddings/Microsoft_Office_Word_97_-_2003_Document17.doc"/></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xml"/><Relationship Id="rId1" Type="http://schemas.openxmlformats.org/officeDocument/2006/relationships/vmlDrawing" Target="../drawings/vmlDrawing18.vml"/><Relationship Id="rId4" Type="http://schemas.openxmlformats.org/officeDocument/2006/relationships/oleObject" Target="../embeddings/Microsoft_Office_Word_97_-_2003_Document18.doc"/></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xml"/><Relationship Id="rId1" Type="http://schemas.openxmlformats.org/officeDocument/2006/relationships/vmlDrawing" Target="../drawings/vmlDrawing19.vml"/><Relationship Id="rId4" Type="http://schemas.openxmlformats.org/officeDocument/2006/relationships/oleObject" Target="../embeddings/Microsoft_Office_Word_97_-_2003_Document19.doc"/></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oleObject" Target="../embeddings/Microsoft_Office_Word_97_-_2003_Document2.doc"/></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xml"/><Relationship Id="rId1" Type="http://schemas.openxmlformats.org/officeDocument/2006/relationships/vmlDrawing" Target="../drawings/vmlDrawing20.vml"/><Relationship Id="rId4" Type="http://schemas.openxmlformats.org/officeDocument/2006/relationships/oleObject" Target="../embeddings/Microsoft_Office_Word_97_-_2003_Document20.doc"/></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xml"/><Relationship Id="rId1" Type="http://schemas.openxmlformats.org/officeDocument/2006/relationships/vmlDrawing" Target="../drawings/vmlDrawing21.vml"/><Relationship Id="rId4" Type="http://schemas.openxmlformats.org/officeDocument/2006/relationships/oleObject" Target="../embeddings/Microsoft_Office_Word_97_-_2003_Document21.doc"/></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xml"/><Relationship Id="rId1" Type="http://schemas.openxmlformats.org/officeDocument/2006/relationships/vmlDrawing" Target="../drawings/vmlDrawing22.vml"/><Relationship Id="rId4" Type="http://schemas.openxmlformats.org/officeDocument/2006/relationships/oleObject" Target="../embeddings/Microsoft_Office_Word_97_-_2003_Document22.doc"/></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1.xml"/><Relationship Id="rId1" Type="http://schemas.openxmlformats.org/officeDocument/2006/relationships/vmlDrawing" Target="../drawings/vmlDrawing23.vml"/><Relationship Id="rId4" Type="http://schemas.openxmlformats.org/officeDocument/2006/relationships/oleObject" Target="../embeddings/Microsoft_Office_Word_97_-_2003_Document23.doc"/></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1.xml"/><Relationship Id="rId1" Type="http://schemas.openxmlformats.org/officeDocument/2006/relationships/vmlDrawing" Target="../drawings/vmlDrawing24.vml"/><Relationship Id="rId5" Type="http://schemas.openxmlformats.org/officeDocument/2006/relationships/image" Target="../media/image25.png"/><Relationship Id="rId4" Type="http://schemas.openxmlformats.org/officeDocument/2006/relationships/oleObject" Target="../embeddings/Microsoft_Office_Word_97_-_2003_Document24.doc"/></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1.xml"/><Relationship Id="rId1" Type="http://schemas.openxmlformats.org/officeDocument/2006/relationships/vmlDrawing" Target="../drawings/vmlDrawing25.vml"/><Relationship Id="rId5" Type="http://schemas.openxmlformats.org/officeDocument/2006/relationships/image" Target="../media/image27.png"/><Relationship Id="rId4" Type="http://schemas.openxmlformats.org/officeDocument/2006/relationships/oleObject" Target="../embeddings/Microsoft_Office_Word_97_-_2003_Document25.doc"/></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1.xml"/><Relationship Id="rId1" Type="http://schemas.openxmlformats.org/officeDocument/2006/relationships/vmlDrawing" Target="../drawings/vmlDrawing26.vml"/><Relationship Id="rId6" Type="http://schemas.openxmlformats.org/officeDocument/2006/relationships/oleObject" Target="../embeddings/Microsoft_Office_Word_97_-_2003_Document27.doc"/><Relationship Id="rId5" Type="http://schemas.openxmlformats.org/officeDocument/2006/relationships/image" Target="../media/image30.png"/><Relationship Id="rId4" Type="http://schemas.openxmlformats.org/officeDocument/2006/relationships/oleObject" Target="../embeddings/Microsoft_Office_Word_97_-_2003_Document26.doc"/></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1.xml"/><Relationship Id="rId1" Type="http://schemas.openxmlformats.org/officeDocument/2006/relationships/vmlDrawing" Target="../drawings/vmlDrawing27.vml"/><Relationship Id="rId5" Type="http://schemas.openxmlformats.org/officeDocument/2006/relationships/image" Target="../media/image32.png"/><Relationship Id="rId4" Type="http://schemas.openxmlformats.org/officeDocument/2006/relationships/oleObject" Target="../embeddings/Microsoft_Office_Word_97_-_2003_Document28.doc"/></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1.xml"/><Relationship Id="rId1" Type="http://schemas.openxmlformats.org/officeDocument/2006/relationships/vmlDrawing" Target="../drawings/vmlDrawing28.vml"/><Relationship Id="rId4" Type="http://schemas.openxmlformats.org/officeDocument/2006/relationships/oleObject" Target="../embeddings/Microsoft_Office_Word_97_-_2003_Document29.doc"/></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1.xml"/><Relationship Id="rId1" Type="http://schemas.openxmlformats.org/officeDocument/2006/relationships/vmlDrawing" Target="../drawings/vmlDrawing29.vml"/><Relationship Id="rId4" Type="http://schemas.openxmlformats.org/officeDocument/2006/relationships/oleObject" Target="../embeddings/Microsoft_Office_Word_97_-_2003_Document30.doc"/></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oleObject" Target="../embeddings/Microsoft_Office_Word_97_-_2003_Document3.doc"/></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1.xml"/><Relationship Id="rId1" Type="http://schemas.openxmlformats.org/officeDocument/2006/relationships/vmlDrawing" Target="../drawings/vmlDrawing30.vml"/><Relationship Id="rId5" Type="http://schemas.openxmlformats.org/officeDocument/2006/relationships/image" Target="../media/image36.png"/><Relationship Id="rId4" Type="http://schemas.openxmlformats.org/officeDocument/2006/relationships/oleObject" Target="../embeddings/Microsoft_Office_Word_97_-_2003_Document31.doc"/></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1.xml"/><Relationship Id="rId1" Type="http://schemas.openxmlformats.org/officeDocument/2006/relationships/vmlDrawing" Target="../drawings/vmlDrawing31.vml"/><Relationship Id="rId4" Type="http://schemas.openxmlformats.org/officeDocument/2006/relationships/oleObject" Target="../embeddings/Microsoft_Office_Word_97_-_2003_Document32.doc"/></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1.xml"/><Relationship Id="rId1" Type="http://schemas.openxmlformats.org/officeDocument/2006/relationships/vmlDrawing" Target="../drawings/vmlDrawing32.vml"/><Relationship Id="rId4" Type="http://schemas.openxmlformats.org/officeDocument/2006/relationships/oleObject" Target="../embeddings/Microsoft_Office_Word_97_-_2003_Document33.doc"/></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1.xml"/><Relationship Id="rId1" Type="http://schemas.openxmlformats.org/officeDocument/2006/relationships/vmlDrawing" Target="../drawings/vmlDrawing33.vml"/><Relationship Id="rId4" Type="http://schemas.openxmlformats.org/officeDocument/2006/relationships/oleObject" Target="../embeddings/Microsoft_Office_Word_97_-_2003_Document34.doc"/></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1.xml"/><Relationship Id="rId1" Type="http://schemas.openxmlformats.org/officeDocument/2006/relationships/vmlDrawing" Target="../drawings/vmlDrawing34.vml"/><Relationship Id="rId4" Type="http://schemas.openxmlformats.org/officeDocument/2006/relationships/oleObject" Target="../embeddings/Microsoft_Office_Word_97_-_2003_Document35.doc"/></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1.xml"/><Relationship Id="rId1" Type="http://schemas.openxmlformats.org/officeDocument/2006/relationships/vmlDrawing" Target="../drawings/vmlDrawing35.vml"/><Relationship Id="rId4" Type="http://schemas.openxmlformats.org/officeDocument/2006/relationships/oleObject" Target="../embeddings/Microsoft_Office_Word_97_-_2003_Document36.doc"/></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1.xml"/><Relationship Id="rId1" Type="http://schemas.openxmlformats.org/officeDocument/2006/relationships/vmlDrawing" Target="../drawings/vmlDrawing36.vml"/><Relationship Id="rId4" Type="http://schemas.openxmlformats.org/officeDocument/2006/relationships/oleObject" Target="../embeddings/Microsoft_Office_Word_97_-_2003_Document37.doc"/></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1.xml"/><Relationship Id="rId1" Type="http://schemas.openxmlformats.org/officeDocument/2006/relationships/vmlDrawing" Target="../drawings/vmlDrawing37.vml"/><Relationship Id="rId4" Type="http://schemas.openxmlformats.org/officeDocument/2006/relationships/oleObject" Target="../embeddings/Microsoft_Office_Word_97_-_2003_Document38.doc"/></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vmlDrawing" Target="../drawings/vmlDrawing4.vml"/><Relationship Id="rId4" Type="http://schemas.openxmlformats.org/officeDocument/2006/relationships/oleObject" Target="../embeddings/Microsoft_Office_Word_97_-_2003_Document4.doc"/></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vmlDrawing" Target="../drawings/vmlDrawing5.vml"/><Relationship Id="rId5" Type="http://schemas.openxmlformats.org/officeDocument/2006/relationships/hyperlink" Target="http://dev.mysql.com/doc/refman/5.6/en/numeric-types.html#integer-types" TargetMode="External"/><Relationship Id="rId4" Type="http://schemas.openxmlformats.org/officeDocument/2006/relationships/oleObject" Target="../embeddings/Microsoft_Office_Word_97_-_2003_Document5.doc"/></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vmlDrawing" Target="../drawings/vmlDrawing6.vml"/><Relationship Id="rId4" Type="http://schemas.openxmlformats.org/officeDocument/2006/relationships/oleObject" Target="../embeddings/Microsoft_Office_Word_97_-_2003_Document6.doc"/></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vmlDrawing" Target="../drawings/vmlDrawing7.vml"/><Relationship Id="rId4" Type="http://schemas.openxmlformats.org/officeDocument/2006/relationships/oleObject" Target="../embeddings/Microsoft_Office_Word_97_-_2003_Document7.doc"/></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vmlDrawing" Target="../drawings/vmlDrawing8.vml"/><Relationship Id="rId4" Type="http://schemas.openxmlformats.org/officeDocument/2006/relationships/oleObject" Target="../embeddings/Microsoft_Office_Word_97_-_2003_Document8.doc"/></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vmlDrawing" Target="../drawings/vmlDrawing9.vml"/><Relationship Id="rId4" Type="http://schemas.openxmlformats.org/officeDocument/2006/relationships/oleObject" Target="../embeddings/Microsoft_Office_Word_97_-_2003_Document9.doc"/></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1"/>
          <p:cNvSpPr>
            <a:spLocks noGrp="1"/>
          </p:cNvSpPr>
          <p:nvPr>
            <p:ph type="dt" sz="quarter" idx="10"/>
          </p:nvPr>
        </p:nvSpPr>
        <p:spPr>
          <a:noFill/>
        </p:spPr>
        <p:txBody>
          <a:bodyPr/>
          <a:lstStyle/>
          <a:p>
            <a:r>
              <a:rPr lang="en-US" smtClean="0"/>
              <a:t>Murach's PHP and MySQL, C17</a:t>
            </a:r>
          </a:p>
        </p:txBody>
      </p:sp>
      <p:sp>
        <p:nvSpPr>
          <p:cNvPr id="1028" name="Footer Placeholder 2"/>
          <p:cNvSpPr>
            <a:spLocks noGrp="1"/>
          </p:cNvSpPr>
          <p:nvPr>
            <p:ph type="ftr" sz="quarter" idx="11"/>
          </p:nvPr>
        </p:nvSpPr>
        <p:spPr>
          <a:noFill/>
        </p:spPr>
        <p:txBody>
          <a:bodyPr/>
          <a:lstStyle/>
          <a:p>
            <a:r>
              <a:rPr lang="en-US" smtClean="0"/>
              <a:t>© 2010, Mike Murach &amp; Associates, Inc.</a:t>
            </a:r>
          </a:p>
        </p:txBody>
      </p:sp>
      <p:sp>
        <p:nvSpPr>
          <p:cNvPr id="1029"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1C28DFE2-EE53-4E33-9868-6B3CAC4C68A2}" type="slidenum">
              <a:rPr lang="en-US" sz="900" smtClean="0">
                <a:latin typeface="Arial Narrow" pitchFamily="34" charset="0"/>
              </a:rPr>
              <a:pPr algn="r"/>
              <a:t>1</a:t>
            </a:fld>
            <a:endParaRPr lang="en-US" sz="900" smtClean="0">
              <a:latin typeface="Arial Narrow" pitchFamily="34" charset="0"/>
            </a:endParaRPr>
          </a:p>
        </p:txBody>
      </p:sp>
      <p:graphicFrame>
        <p:nvGraphicFramePr>
          <p:cNvPr id="1026" name="Object 6"/>
          <p:cNvGraphicFramePr>
            <a:graphicFrameLocks noChangeAspect="1"/>
          </p:cNvGraphicFramePr>
          <p:nvPr/>
        </p:nvGraphicFramePr>
        <p:xfrm>
          <a:off x="990600" y="2133600"/>
          <a:ext cx="7315200" cy="3028950"/>
        </p:xfrm>
        <a:graphic>
          <a:graphicData uri="http://schemas.openxmlformats.org/presentationml/2006/ole">
            <p:oleObj spid="_x0000_s1026" name="Document" r:id="rId4" imgW="7437390" imgH="3064602"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Date Placeholder 1"/>
          <p:cNvSpPr>
            <a:spLocks noGrp="1"/>
          </p:cNvSpPr>
          <p:nvPr>
            <p:ph type="dt" sz="quarter" idx="10"/>
          </p:nvPr>
        </p:nvSpPr>
        <p:spPr>
          <a:noFill/>
        </p:spPr>
        <p:txBody>
          <a:bodyPr/>
          <a:lstStyle/>
          <a:p>
            <a:r>
              <a:rPr lang="en-US" smtClean="0"/>
              <a:t>Murach's PHP and MySQL, C17</a:t>
            </a:r>
          </a:p>
        </p:txBody>
      </p:sp>
      <p:sp>
        <p:nvSpPr>
          <p:cNvPr id="10244" name="Footer Placeholder 2"/>
          <p:cNvSpPr>
            <a:spLocks noGrp="1"/>
          </p:cNvSpPr>
          <p:nvPr>
            <p:ph type="ftr" sz="quarter" idx="11"/>
          </p:nvPr>
        </p:nvSpPr>
        <p:spPr>
          <a:noFill/>
        </p:spPr>
        <p:txBody>
          <a:bodyPr/>
          <a:lstStyle/>
          <a:p>
            <a:r>
              <a:rPr lang="en-US" smtClean="0"/>
              <a:t>© 2010, Mike Murach &amp; Associates, Inc.</a:t>
            </a:r>
          </a:p>
        </p:txBody>
      </p:sp>
      <p:sp>
        <p:nvSpPr>
          <p:cNvPr id="10245"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F7427007-DB91-4000-9739-DEA127C931BD}" type="slidenum">
              <a:rPr lang="en-US" sz="900" smtClean="0">
                <a:latin typeface="Arial Narrow" pitchFamily="34" charset="0"/>
              </a:rPr>
              <a:pPr algn="r"/>
              <a:t>10</a:t>
            </a:fld>
            <a:endParaRPr lang="en-US" sz="900" smtClean="0">
              <a:latin typeface="Arial Narrow" pitchFamily="34" charset="0"/>
            </a:endParaRPr>
          </a:p>
        </p:txBody>
      </p:sp>
      <p:graphicFrame>
        <p:nvGraphicFramePr>
          <p:cNvPr id="10242" name="Object 2"/>
          <p:cNvGraphicFramePr>
            <a:graphicFrameLocks noChangeAspect="1"/>
          </p:cNvGraphicFramePr>
          <p:nvPr/>
        </p:nvGraphicFramePr>
        <p:xfrm>
          <a:off x="914400" y="685800"/>
          <a:ext cx="7321550" cy="2617788"/>
        </p:xfrm>
        <a:graphic>
          <a:graphicData uri="http://schemas.openxmlformats.org/presentationml/2006/ole">
            <p:oleObj spid="_x0000_s10242" name="Document" r:id="rId4" imgW="7321366" imgH="2623400" progId="Word.Document.8">
              <p:embed/>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Date Placeholder 1"/>
          <p:cNvSpPr>
            <a:spLocks noGrp="1"/>
          </p:cNvSpPr>
          <p:nvPr>
            <p:ph type="dt" sz="quarter" idx="10"/>
          </p:nvPr>
        </p:nvSpPr>
        <p:spPr>
          <a:noFill/>
        </p:spPr>
        <p:txBody>
          <a:bodyPr/>
          <a:lstStyle/>
          <a:p>
            <a:r>
              <a:rPr lang="en-US" smtClean="0"/>
              <a:t>Murach's PHP and MySQL, C17</a:t>
            </a:r>
          </a:p>
        </p:txBody>
      </p:sp>
      <p:sp>
        <p:nvSpPr>
          <p:cNvPr id="11268" name="Footer Placeholder 2"/>
          <p:cNvSpPr>
            <a:spLocks noGrp="1"/>
          </p:cNvSpPr>
          <p:nvPr>
            <p:ph type="ftr" sz="quarter" idx="11"/>
          </p:nvPr>
        </p:nvSpPr>
        <p:spPr>
          <a:noFill/>
        </p:spPr>
        <p:txBody>
          <a:bodyPr/>
          <a:lstStyle/>
          <a:p>
            <a:r>
              <a:rPr lang="en-US" smtClean="0"/>
              <a:t>© 2010, Mike Murach &amp; Associates, Inc.</a:t>
            </a:r>
          </a:p>
        </p:txBody>
      </p:sp>
      <p:sp>
        <p:nvSpPr>
          <p:cNvPr id="11269"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F3DAB21D-C8B4-445E-ADCC-74EDB21F173B}" type="slidenum">
              <a:rPr lang="en-US" sz="900" smtClean="0">
                <a:latin typeface="Arial Narrow" pitchFamily="34" charset="0"/>
              </a:rPr>
              <a:pPr algn="r"/>
              <a:t>11</a:t>
            </a:fld>
            <a:endParaRPr lang="en-US" sz="900" smtClean="0">
              <a:latin typeface="Arial Narrow" pitchFamily="34" charset="0"/>
            </a:endParaRPr>
          </a:p>
        </p:txBody>
      </p:sp>
      <p:graphicFrame>
        <p:nvGraphicFramePr>
          <p:cNvPr id="11266" name="Object 2"/>
          <p:cNvGraphicFramePr>
            <a:graphicFrameLocks noChangeAspect="1"/>
          </p:cNvGraphicFramePr>
          <p:nvPr/>
        </p:nvGraphicFramePr>
        <p:xfrm>
          <a:off x="914400" y="685800"/>
          <a:ext cx="7321550" cy="5180013"/>
        </p:xfrm>
        <a:graphic>
          <a:graphicData uri="http://schemas.openxmlformats.org/presentationml/2006/ole">
            <p:oleObj spid="_x0000_s11266" name="Document" r:id="rId4" imgW="7321366" imgH="5190523" progId="Word.Document.8">
              <p:embed/>
            </p:oleObj>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Date Placeholder 1"/>
          <p:cNvSpPr>
            <a:spLocks noGrp="1"/>
          </p:cNvSpPr>
          <p:nvPr>
            <p:ph type="dt" sz="quarter" idx="10"/>
          </p:nvPr>
        </p:nvSpPr>
        <p:spPr>
          <a:noFill/>
        </p:spPr>
        <p:txBody>
          <a:bodyPr/>
          <a:lstStyle/>
          <a:p>
            <a:r>
              <a:rPr lang="en-US" smtClean="0"/>
              <a:t>Murach's PHP and MySQL, C17</a:t>
            </a:r>
          </a:p>
        </p:txBody>
      </p:sp>
      <p:sp>
        <p:nvSpPr>
          <p:cNvPr id="12292" name="Footer Placeholder 2"/>
          <p:cNvSpPr>
            <a:spLocks noGrp="1"/>
          </p:cNvSpPr>
          <p:nvPr>
            <p:ph type="ftr" sz="quarter" idx="11"/>
          </p:nvPr>
        </p:nvSpPr>
        <p:spPr>
          <a:noFill/>
        </p:spPr>
        <p:txBody>
          <a:bodyPr/>
          <a:lstStyle/>
          <a:p>
            <a:r>
              <a:rPr lang="en-US" smtClean="0"/>
              <a:t>© 2010, Mike Murach &amp; Associates, Inc.</a:t>
            </a:r>
          </a:p>
        </p:txBody>
      </p:sp>
      <p:sp>
        <p:nvSpPr>
          <p:cNvPr id="12293"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BDDD101B-37AF-42DC-A357-7741FAE05116}" type="slidenum">
              <a:rPr lang="en-US" sz="900" smtClean="0">
                <a:latin typeface="Arial Narrow" pitchFamily="34" charset="0"/>
              </a:rPr>
              <a:pPr algn="r"/>
              <a:t>12</a:t>
            </a:fld>
            <a:endParaRPr lang="en-US" sz="900" smtClean="0">
              <a:latin typeface="Arial Narrow" pitchFamily="34" charset="0"/>
            </a:endParaRPr>
          </a:p>
        </p:txBody>
      </p:sp>
      <p:graphicFrame>
        <p:nvGraphicFramePr>
          <p:cNvPr id="12290" name="Object 2"/>
          <p:cNvGraphicFramePr>
            <a:graphicFrameLocks noChangeAspect="1"/>
          </p:cNvGraphicFramePr>
          <p:nvPr/>
        </p:nvGraphicFramePr>
        <p:xfrm>
          <a:off x="914400" y="685800"/>
          <a:ext cx="7321550" cy="5200650"/>
        </p:xfrm>
        <a:graphic>
          <a:graphicData uri="http://schemas.openxmlformats.org/presentationml/2006/ole">
            <p:oleObj spid="_x0000_s12290" name="Document" r:id="rId4" imgW="7313400" imgH="5203150" progId="Word.Document.8">
              <p:embed/>
            </p:oleObj>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Date Placeholder 1"/>
          <p:cNvSpPr>
            <a:spLocks noGrp="1"/>
          </p:cNvSpPr>
          <p:nvPr>
            <p:ph type="dt" sz="quarter" idx="10"/>
          </p:nvPr>
        </p:nvSpPr>
        <p:spPr>
          <a:noFill/>
        </p:spPr>
        <p:txBody>
          <a:bodyPr/>
          <a:lstStyle/>
          <a:p>
            <a:r>
              <a:rPr lang="en-US" smtClean="0"/>
              <a:t>Murach's PHP and MySQL, C17</a:t>
            </a:r>
          </a:p>
        </p:txBody>
      </p:sp>
      <p:sp>
        <p:nvSpPr>
          <p:cNvPr id="13316" name="Footer Placeholder 2"/>
          <p:cNvSpPr>
            <a:spLocks noGrp="1"/>
          </p:cNvSpPr>
          <p:nvPr>
            <p:ph type="ftr" sz="quarter" idx="11"/>
          </p:nvPr>
        </p:nvSpPr>
        <p:spPr>
          <a:noFill/>
        </p:spPr>
        <p:txBody>
          <a:bodyPr/>
          <a:lstStyle/>
          <a:p>
            <a:r>
              <a:rPr lang="en-US" smtClean="0"/>
              <a:t>© 2010, Mike Murach &amp; Associates, Inc.</a:t>
            </a:r>
          </a:p>
        </p:txBody>
      </p:sp>
      <p:sp>
        <p:nvSpPr>
          <p:cNvPr id="13317"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C4A3EA99-B7A0-40DE-8865-C122C8854189}" type="slidenum">
              <a:rPr lang="en-US" sz="900" smtClean="0">
                <a:latin typeface="Arial Narrow" pitchFamily="34" charset="0"/>
              </a:rPr>
              <a:pPr algn="r"/>
              <a:t>13</a:t>
            </a:fld>
            <a:endParaRPr lang="en-US" sz="900" smtClean="0">
              <a:latin typeface="Arial Narrow" pitchFamily="34" charset="0"/>
            </a:endParaRPr>
          </a:p>
        </p:txBody>
      </p:sp>
      <p:graphicFrame>
        <p:nvGraphicFramePr>
          <p:cNvPr id="13314" name="Object 2"/>
          <p:cNvGraphicFramePr>
            <a:graphicFrameLocks noChangeAspect="1"/>
          </p:cNvGraphicFramePr>
          <p:nvPr/>
        </p:nvGraphicFramePr>
        <p:xfrm>
          <a:off x="914400" y="685800"/>
          <a:ext cx="7380288" cy="3124200"/>
        </p:xfrm>
        <a:graphic>
          <a:graphicData uri="http://schemas.openxmlformats.org/presentationml/2006/ole">
            <p:oleObj spid="_x0000_s13314" name="Document" r:id="rId4" imgW="7429292" imgH="3158398" progId="Word.Document.8">
              <p:embed/>
            </p:oleObj>
          </a:graphicData>
        </a:graphic>
      </p:graphicFrame>
      <p:sp>
        <p:nvSpPr>
          <p:cNvPr id="13318" name="TextBox 5"/>
          <p:cNvSpPr txBox="1">
            <a:spLocks noChangeArrowheads="1"/>
          </p:cNvSpPr>
          <p:nvPr/>
        </p:nvSpPr>
        <p:spPr bwMode="auto">
          <a:xfrm>
            <a:off x="914400" y="4267200"/>
            <a:ext cx="7391400" cy="1938338"/>
          </a:xfrm>
          <a:prstGeom prst="rect">
            <a:avLst/>
          </a:prstGeom>
          <a:noFill/>
          <a:ln w="9525">
            <a:noFill/>
            <a:miter lim="800000"/>
            <a:headEnd/>
            <a:tailEnd/>
          </a:ln>
        </p:spPr>
        <p:txBody>
          <a:bodyPr>
            <a:spAutoFit/>
          </a:bodyPr>
          <a:lstStyle/>
          <a:p>
            <a:r>
              <a:rPr lang="en-US" sz="2000">
                <a:solidFill>
                  <a:srgbClr val="7030A0"/>
                </a:solidFill>
              </a:rPr>
              <a:t>AJK Note: In general, any developer should NEVER touch a production database (or code for that matter).  The developer should thoroughly test the application, then pass it on to the production system administrators.  They should then thoroughly test the application before installing it.  The same is true for any changes to the database structure and tuning.</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Date Placeholder 1"/>
          <p:cNvSpPr>
            <a:spLocks noGrp="1"/>
          </p:cNvSpPr>
          <p:nvPr>
            <p:ph type="dt" sz="quarter" idx="10"/>
          </p:nvPr>
        </p:nvSpPr>
        <p:spPr>
          <a:noFill/>
        </p:spPr>
        <p:txBody>
          <a:bodyPr/>
          <a:lstStyle/>
          <a:p>
            <a:r>
              <a:rPr lang="en-US" smtClean="0"/>
              <a:t>Murach's PHP and MySQL, C17</a:t>
            </a:r>
          </a:p>
        </p:txBody>
      </p:sp>
      <p:sp>
        <p:nvSpPr>
          <p:cNvPr id="14340" name="Footer Placeholder 2"/>
          <p:cNvSpPr>
            <a:spLocks noGrp="1"/>
          </p:cNvSpPr>
          <p:nvPr>
            <p:ph type="ftr" sz="quarter" idx="11"/>
          </p:nvPr>
        </p:nvSpPr>
        <p:spPr>
          <a:noFill/>
        </p:spPr>
        <p:txBody>
          <a:bodyPr/>
          <a:lstStyle/>
          <a:p>
            <a:r>
              <a:rPr lang="en-US" smtClean="0"/>
              <a:t>© 2010, Mike Murach &amp; Associates, Inc.</a:t>
            </a:r>
          </a:p>
        </p:txBody>
      </p:sp>
      <p:sp>
        <p:nvSpPr>
          <p:cNvPr id="14341"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BC2F30B3-EBE8-4B84-94C4-3087E9F2E663}" type="slidenum">
              <a:rPr lang="en-US" sz="900" smtClean="0">
                <a:latin typeface="Arial Narrow" pitchFamily="34" charset="0"/>
              </a:rPr>
              <a:pPr algn="r"/>
              <a:t>14</a:t>
            </a:fld>
            <a:endParaRPr lang="en-US" sz="900" smtClean="0">
              <a:latin typeface="Arial Narrow" pitchFamily="34" charset="0"/>
            </a:endParaRPr>
          </a:p>
        </p:txBody>
      </p:sp>
      <p:graphicFrame>
        <p:nvGraphicFramePr>
          <p:cNvPr id="14338" name="Object 3"/>
          <p:cNvGraphicFramePr>
            <a:graphicFrameLocks noChangeAspect="1"/>
          </p:cNvGraphicFramePr>
          <p:nvPr/>
        </p:nvGraphicFramePr>
        <p:xfrm>
          <a:off x="914400" y="685800"/>
          <a:ext cx="7321550" cy="5365750"/>
        </p:xfrm>
        <a:graphic>
          <a:graphicData uri="http://schemas.openxmlformats.org/presentationml/2006/ole">
            <p:oleObj spid="_x0000_s14338" name="Document" r:id="rId4" imgW="7321366" imgH="5377033" progId="Word.Document.8">
              <p:embed/>
            </p:oleObj>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Date Placeholder 1"/>
          <p:cNvSpPr>
            <a:spLocks noGrp="1"/>
          </p:cNvSpPr>
          <p:nvPr>
            <p:ph type="dt" sz="quarter" idx="10"/>
          </p:nvPr>
        </p:nvSpPr>
        <p:spPr>
          <a:noFill/>
        </p:spPr>
        <p:txBody>
          <a:bodyPr/>
          <a:lstStyle/>
          <a:p>
            <a:r>
              <a:rPr lang="en-US" smtClean="0"/>
              <a:t>Murach's PHP and MySQL, C17</a:t>
            </a:r>
          </a:p>
        </p:txBody>
      </p:sp>
      <p:sp>
        <p:nvSpPr>
          <p:cNvPr id="15364" name="Footer Placeholder 2"/>
          <p:cNvSpPr>
            <a:spLocks noGrp="1"/>
          </p:cNvSpPr>
          <p:nvPr>
            <p:ph type="ftr" sz="quarter" idx="11"/>
          </p:nvPr>
        </p:nvSpPr>
        <p:spPr>
          <a:noFill/>
        </p:spPr>
        <p:txBody>
          <a:bodyPr/>
          <a:lstStyle/>
          <a:p>
            <a:r>
              <a:rPr lang="en-US" smtClean="0"/>
              <a:t>© 2010, Mike Murach &amp; Associates, Inc.</a:t>
            </a:r>
          </a:p>
        </p:txBody>
      </p:sp>
      <p:sp>
        <p:nvSpPr>
          <p:cNvPr id="15365"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48B02B61-A7E9-4227-9149-F9BAFA0A6B3F}" type="slidenum">
              <a:rPr lang="en-US" sz="900" smtClean="0">
                <a:latin typeface="Arial Narrow" pitchFamily="34" charset="0"/>
              </a:rPr>
              <a:pPr algn="r"/>
              <a:t>15</a:t>
            </a:fld>
            <a:endParaRPr lang="en-US" sz="900" smtClean="0">
              <a:latin typeface="Arial Narrow" pitchFamily="34" charset="0"/>
            </a:endParaRPr>
          </a:p>
        </p:txBody>
      </p:sp>
      <p:graphicFrame>
        <p:nvGraphicFramePr>
          <p:cNvPr id="15362" name="Object 2"/>
          <p:cNvGraphicFramePr>
            <a:graphicFrameLocks noChangeAspect="1"/>
          </p:cNvGraphicFramePr>
          <p:nvPr/>
        </p:nvGraphicFramePr>
        <p:xfrm>
          <a:off x="914400" y="685800"/>
          <a:ext cx="7321550" cy="3429000"/>
        </p:xfrm>
        <a:graphic>
          <a:graphicData uri="http://schemas.openxmlformats.org/presentationml/2006/ole">
            <p:oleObj spid="_x0000_s15362" name="Document" r:id="rId4" imgW="7321366" imgH="3435818" progId="Word.Document.8">
              <p:embed/>
            </p:oleObj>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Date Placeholder 1"/>
          <p:cNvSpPr>
            <a:spLocks noGrp="1"/>
          </p:cNvSpPr>
          <p:nvPr>
            <p:ph type="dt" sz="quarter" idx="10"/>
          </p:nvPr>
        </p:nvSpPr>
        <p:spPr>
          <a:noFill/>
        </p:spPr>
        <p:txBody>
          <a:bodyPr/>
          <a:lstStyle/>
          <a:p>
            <a:r>
              <a:rPr lang="en-US" smtClean="0"/>
              <a:t>Murach's PHP and MySQL, C17</a:t>
            </a:r>
          </a:p>
        </p:txBody>
      </p:sp>
      <p:sp>
        <p:nvSpPr>
          <p:cNvPr id="16388" name="Footer Placeholder 2"/>
          <p:cNvSpPr>
            <a:spLocks noGrp="1"/>
          </p:cNvSpPr>
          <p:nvPr>
            <p:ph type="ftr" sz="quarter" idx="11"/>
          </p:nvPr>
        </p:nvSpPr>
        <p:spPr>
          <a:noFill/>
        </p:spPr>
        <p:txBody>
          <a:bodyPr/>
          <a:lstStyle/>
          <a:p>
            <a:r>
              <a:rPr lang="en-US" smtClean="0"/>
              <a:t>© 2010, Mike Murach &amp; Associates, Inc.</a:t>
            </a:r>
          </a:p>
        </p:txBody>
      </p:sp>
      <p:sp>
        <p:nvSpPr>
          <p:cNvPr id="16389"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7FD0A319-63F1-40B1-8236-8C8692661FB1}" type="slidenum">
              <a:rPr lang="en-US" sz="900" smtClean="0">
                <a:latin typeface="Arial Narrow" pitchFamily="34" charset="0"/>
              </a:rPr>
              <a:pPr algn="r"/>
              <a:t>16</a:t>
            </a:fld>
            <a:endParaRPr lang="en-US" sz="900" smtClean="0">
              <a:latin typeface="Arial Narrow" pitchFamily="34" charset="0"/>
            </a:endParaRPr>
          </a:p>
        </p:txBody>
      </p:sp>
      <p:graphicFrame>
        <p:nvGraphicFramePr>
          <p:cNvPr id="16386" name="Object 2"/>
          <p:cNvGraphicFramePr>
            <a:graphicFrameLocks noChangeAspect="1"/>
          </p:cNvGraphicFramePr>
          <p:nvPr/>
        </p:nvGraphicFramePr>
        <p:xfrm>
          <a:off x="914400" y="685800"/>
          <a:ext cx="7467600" cy="5083175"/>
        </p:xfrm>
        <a:graphic>
          <a:graphicData uri="http://schemas.openxmlformats.org/presentationml/2006/ole">
            <p:oleObj spid="_x0000_s16386" name="Document" r:id="rId4" imgW="7437390" imgH="5089873" progId="Word.Document.8">
              <p:embed/>
            </p:oleObj>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Date Placeholder 1"/>
          <p:cNvSpPr>
            <a:spLocks noGrp="1"/>
          </p:cNvSpPr>
          <p:nvPr>
            <p:ph type="dt" sz="quarter" idx="10"/>
          </p:nvPr>
        </p:nvSpPr>
        <p:spPr>
          <a:noFill/>
        </p:spPr>
        <p:txBody>
          <a:bodyPr/>
          <a:lstStyle/>
          <a:p>
            <a:r>
              <a:rPr lang="en-US" smtClean="0"/>
              <a:t>Murach's PHP and MySQL, C17</a:t>
            </a:r>
          </a:p>
        </p:txBody>
      </p:sp>
      <p:sp>
        <p:nvSpPr>
          <p:cNvPr id="17412" name="Footer Placeholder 2"/>
          <p:cNvSpPr>
            <a:spLocks noGrp="1"/>
          </p:cNvSpPr>
          <p:nvPr>
            <p:ph type="ftr" sz="quarter" idx="11"/>
          </p:nvPr>
        </p:nvSpPr>
        <p:spPr>
          <a:noFill/>
        </p:spPr>
        <p:txBody>
          <a:bodyPr/>
          <a:lstStyle/>
          <a:p>
            <a:r>
              <a:rPr lang="en-US" smtClean="0"/>
              <a:t>© 2010, Mike Murach &amp; Associates, Inc.</a:t>
            </a:r>
          </a:p>
        </p:txBody>
      </p:sp>
      <p:sp>
        <p:nvSpPr>
          <p:cNvPr id="17413"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05DC3C8C-97F7-4058-B5E5-0D7DBB3EB0E8}" type="slidenum">
              <a:rPr lang="en-US" sz="900" smtClean="0">
                <a:latin typeface="Arial Narrow" pitchFamily="34" charset="0"/>
              </a:rPr>
              <a:pPr algn="r"/>
              <a:t>17</a:t>
            </a:fld>
            <a:endParaRPr lang="en-US" sz="900" smtClean="0">
              <a:latin typeface="Arial Narrow" pitchFamily="34" charset="0"/>
            </a:endParaRPr>
          </a:p>
        </p:txBody>
      </p:sp>
      <p:graphicFrame>
        <p:nvGraphicFramePr>
          <p:cNvPr id="17410" name="Object 2"/>
          <p:cNvGraphicFramePr>
            <a:graphicFrameLocks noChangeAspect="1"/>
          </p:cNvGraphicFramePr>
          <p:nvPr/>
        </p:nvGraphicFramePr>
        <p:xfrm>
          <a:off x="914400" y="685800"/>
          <a:ext cx="7397750" cy="2359025"/>
        </p:xfrm>
        <a:graphic>
          <a:graphicData uri="http://schemas.openxmlformats.org/presentationml/2006/ole">
            <p:oleObj spid="_x0000_s17410" name="Document" r:id="rId4" imgW="7405321" imgH="2354639" progId="Word.Document.8">
              <p:embed/>
            </p:oleObj>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Date Placeholder 1"/>
          <p:cNvSpPr>
            <a:spLocks noGrp="1"/>
          </p:cNvSpPr>
          <p:nvPr>
            <p:ph type="dt" sz="quarter" idx="10"/>
          </p:nvPr>
        </p:nvSpPr>
        <p:spPr>
          <a:noFill/>
        </p:spPr>
        <p:txBody>
          <a:bodyPr/>
          <a:lstStyle/>
          <a:p>
            <a:r>
              <a:rPr lang="en-US" smtClean="0"/>
              <a:t>Murach's PHP and MySQL, C17</a:t>
            </a:r>
          </a:p>
        </p:txBody>
      </p:sp>
      <p:sp>
        <p:nvSpPr>
          <p:cNvPr id="18436" name="Footer Placeholder 2"/>
          <p:cNvSpPr>
            <a:spLocks noGrp="1"/>
          </p:cNvSpPr>
          <p:nvPr>
            <p:ph type="ftr" sz="quarter" idx="11"/>
          </p:nvPr>
        </p:nvSpPr>
        <p:spPr>
          <a:noFill/>
        </p:spPr>
        <p:txBody>
          <a:bodyPr/>
          <a:lstStyle/>
          <a:p>
            <a:r>
              <a:rPr lang="en-US" smtClean="0"/>
              <a:t>© 2010, Mike Murach &amp; Associates, Inc.</a:t>
            </a:r>
          </a:p>
        </p:txBody>
      </p:sp>
      <p:sp>
        <p:nvSpPr>
          <p:cNvPr id="18437"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D30A7028-1C96-4F2B-97AD-A2C6B176C23B}" type="slidenum">
              <a:rPr lang="en-US" sz="900" smtClean="0">
                <a:latin typeface="Arial Narrow" pitchFamily="34" charset="0"/>
              </a:rPr>
              <a:pPr algn="r"/>
              <a:t>18</a:t>
            </a:fld>
            <a:endParaRPr lang="en-US" sz="900" smtClean="0">
              <a:latin typeface="Arial Narrow" pitchFamily="34" charset="0"/>
            </a:endParaRPr>
          </a:p>
        </p:txBody>
      </p:sp>
      <p:graphicFrame>
        <p:nvGraphicFramePr>
          <p:cNvPr id="18434" name="Object 2"/>
          <p:cNvGraphicFramePr>
            <a:graphicFrameLocks noChangeAspect="1"/>
          </p:cNvGraphicFramePr>
          <p:nvPr/>
        </p:nvGraphicFramePr>
        <p:xfrm>
          <a:off x="914400" y="685800"/>
          <a:ext cx="7321550" cy="5289550"/>
        </p:xfrm>
        <a:graphic>
          <a:graphicData uri="http://schemas.openxmlformats.org/presentationml/2006/ole">
            <p:oleObj spid="_x0000_s18434" name="Document" r:id="rId4" imgW="7321366" imgH="5300553" progId="Word.Document.8">
              <p:embed/>
            </p:oleObj>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Date Placeholder 1"/>
          <p:cNvSpPr>
            <a:spLocks noGrp="1"/>
          </p:cNvSpPr>
          <p:nvPr>
            <p:ph type="dt" sz="quarter" idx="10"/>
          </p:nvPr>
        </p:nvSpPr>
        <p:spPr>
          <a:noFill/>
        </p:spPr>
        <p:txBody>
          <a:bodyPr/>
          <a:lstStyle/>
          <a:p>
            <a:r>
              <a:rPr lang="en-US" smtClean="0"/>
              <a:t>Murach's PHP and MySQL, C17</a:t>
            </a:r>
          </a:p>
        </p:txBody>
      </p:sp>
      <p:sp>
        <p:nvSpPr>
          <p:cNvPr id="19460" name="Footer Placeholder 2"/>
          <p:cNvSpPr>
            <a:spLocks noGrp="1"/>
          </p:cNvSpPr>
          <p:nvPr>
            <p:ph type="ftr" sz="quarter" idx="11"/>
          </p:nvPr>
        </p:nvSpPr>
        <p:spPr>
          <a:noFill/>
        </p:spPr>
        <p:txBody>
          <a:bodyPr/>
          <a:lstStyle/>
          <a:p>
            <a:r>
              <a:rPr lang="en-US" smtClean="0"/>
              <a:t>© 2010, Mike Murach &amp; Associates, Inc.</a:t>
            </a:r>
          </a:p>
        </p:txBody>
      </p:sp>
      <p:sp>
        <p:nvSpPr>
          <p:cNvPr id="19461"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DF5B5398-25D7-41EE-958C-845A70CFC2D7}" type="slidenum">
              <a:rPr lang="en-US" sz="900" smtClean="0">
                <a:latin typeface="Arial Narrow" pitchFamily="34" charset="0"/>
              </a:rPr>
              <a:pPr algn="r"/>
              <a:t>19</a:t>
            </a:fld>
            <a:endParaRPr lang="en-US" sz="900" smtClean="0">
              <a:latin typeface="Arial Narrow" pitchFamily="34" charset="0"/>
            </a:endParaRPr>
          </a:p>
        </p:txBody>
      </p:sp>
      <p:graphicFrame>
        <p:nvGraphicFramePr>
          <p:cNvPr id="19458" name="Object 2"/>
          <p:cNvGraphicFramePr>
            <a:graphicFrameLocks noChangeAspect="1"/>
          </p:cNvGraphicFramePr>
          <p:nvPr/>
        </p:nvGraphicFramePr>
        <p:xfrm>
          <a:off x="914400" y="685800"/>
          <a:ext cx="7321550" cy="3087688"/>
        </p:xfrm>
        <a:graphic>
          <a:graphicData uri="http://schemas.openxmlformats.org/presentationml/2006/ole">
            <p:oleObj spid="_x0000_s19458" name="Document" r:id="rId4" imgW="7321366" imgH="3093823" progId="Word.Documen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Date Placeholder 1"/>
          <p:cNvSpPr>
            <a:spLocks noGrp="1"/>
          </p:cNvSpPr>
          <p:nvPr>
            <p:ph type="dt" sz="quarter" idx="10"/>
          </p:nvPr>
        </p:nvSpPr>
        <p:spPr>
          <a:noFill/>
        </p:spPr>
        <p:txBody>
          <a:bodyPr/>
          <a:lstStyle/>
          <a:p>
            <a:r>
              <a:rPr lang="en-US" smtClean="0"/>
              <a:t>Murach's PHP and MySQL, C17</a:t>
            </a:r>
          </a:p>
        </p:txBody>
      </p:sp>
      <p:sp>
        <p:nvSpPr>
          <p:cNvPr id="2052" name="Footer Placeholder 2"/>
          <p:cNvSpPr>
            <a:spLocks noGrp="1"/>
          </p:cNvSpPr>
          <p:nvPr>
            <p:ph type="ftr" sz="quarter" idx="11"/>
          </p:nvPr>
        </p:nvSpPr>
        <p:spPr>
          <a:noFill/>
        </p:spPr>
        <p:txBody>
          <a:bodyPr/>
          <a:lstStyle/>
          <a:p>
            <a:r>
              <a:rPr lang="en-US" smtClean="0"/>
              <a:t>© 2010, Mike Murach &amp; Associates, Inc.</a:t>
            </a:r>
          </a:p>
        </p:txBody>
      </p:sp>
      <p:sp>
        <p:nvSpPr>
          <p:cNvPr id="2053"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8ECAED25-9B8F-4884-8E32-98E73568909E}" type="slidenum">
              <a:rPr lang="en-US" sz="900" smtClean="0">
                <a:latin typeface="Arial Narrow" pitchFamily="34" charset="0"/>
              </a:rPr>
              <a:pPr algn="r"/>
              <a:t>2</a:t>
            </a:fld>
            <a:endParaRPr lang="en-US" sz="900" smtClean="0">
              <a:latin typeface="Arial Narrow" pitchFamily="34" charset="0"/>
            </a:endParaRPr>
          </a:p>
        </p:txBody>
      </p:sp>
      <p:graphicFrame>
        <p:nvGraphicFramePr>
          <p:cNvPr id="2050" name="Object 4"/>
          <p:cNvGraphicFramePr>
            <a:graphicFrameLocks noChangeAspect="1"/>
          </p:cNvGraphicFramePr>
          <p:nvPr/>
        </p:nvGraphicFramePr>
        <p:xfrm>
          <a:off x="914400" y="685800"/>
          <a:ext cx="7321550" cy="3455988"/>
        </p:xfrm>
        <a:graphic>
          <a:graphicData uri="http://schemas.openxmlformats.org/presentationml/2006/ole">
            <p:oleObj spid="_x0000_s2050" name="Document" r:id="rId4" imgW="7321366" imgH="3463235" progId="Word.Document.8">
              <p:embed/>
            </p:oleObj>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Date Placeholder 1"/>
          <p:cNvSpPr>
            <a:spLocks noGrp="1"/>
          </p:cNvSpPr>
          <p:nvPr>
            <p:ph type="dt" sz="quarter" idx="10"/>
          </p:nvPr>
        </p:nvSpPr>
        <p:spPr>
          <a:noFill/>
        </p:spPr>
        <p:txBody>
          <a:bodyPr/>
          <a:lstStyle/>
          <a:p>
            <a:r>
              <a:rPr lang="en-US" smtClean="0"/>
              <a:t>Murach's PHP and MySQL, C17</a:t>
            </a:r>
          </a:p>
        </p:txBody>
      </p:sp>
      <p:sp>
        <p:nvSpPr>
          <p:cNvPr id="20484" name="Footer Placeholder 2"/>
          <p:cNvSpPr>
            <a:spLocks noGrp="1"/>
          </p:cNvSpPr>
          <p:nvPr>
            <p:ph type="ftr" sz="quarter" idx="11"/>
          </p:nvPr>
        </p:nvSpPr>
        <p:spPr>
          <a:noFill/>
        </p:spPr>
        <p:txBody>
          <a:bodyPr/>
          <a:lstStyle/>
          <a:p>
            <a:r>
              <a:rPr lang="en-US" smtClean="0"/>
              <a:t>© 2010, Mike Murach &amp; Associates, Inc.</a:t>
            </a:r>
          </a:p>
        </p:txBody>
      </p:sp>
      <p:sp>
        <p:nvSpPr>
          <p:cNvPr id="20485"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36FB4008-1E90-4C54-BC2B-7AC84CFD487A}" type="slidenum">
              <a:rPr lang="en-US" sz="900" smtClean="0">
                <a:latin typeface="Arial Narrow" pitchFamily="34" charset="0"/>
              </a:rPr>
              <a:pPr algn="r"/>
              <a:t>20</a:t>
            </a:fld>
            <a:endParaRPr lang="en-US" sz="900" smtClean="0">
              <a:latin typeface="Arial Narrow" pitchFamily="34" charset="0"/>
            </a:endParaRPr>
          </a:p>
        </p:txBody>
      </p:sp>
      <p:graphicFrame>
        <p:nvGraphicFramePr>
          <p:cNvPr id="20482" name="Object 2"/>
          <p:cNvGraphicFramePr>
            <a:graphicFrameLocks noChangeAspect="1"/>
          </p:cNvGraphicFramePr>
          <p:nvPr/>
        </p:nvGraphicFramePr>
        <p:xfrm>
          <a:off x="914400" y="685800"/>
          <a:ext cx="7321550" cy="4711700"/>
        </p:xfrm>
        <a:graphic>
          <a:graphicData uri="http://schemas.openxmlformats.org/presentationml/2006/ole">
            <p:oleObj spid="_x0000_s20482" name="Document" r:id="rId4" imgW="7321366" imgH="4721543" progId="Word.Document.8">
              <p:embed/>
            </p:oleObj>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Date Placeholder 1"/>
          <p:cNvSpPr>
            <a:spLocks noGrp="1"/>
          </p:cNvSpPr>
          <p:nvPr>
            <p:ph type="dt" sz="quarter" idx="10"/>
          </p:nvPr>
        </p:nvSpPr>
        <p:spPr>
          <a:noFill/>
        </p:spPr>
        <p:txBody>
          <a:bodyPr/>
          <a:lstStyle/>
          <a:p>
            <a:r>
              <a:rPr lang="en-US" smtClean="0"/>
              <a:t>Murach's PHP and MySQL, C17</a:t>
            </a:r>
          </a:p>
        </p:txBody>
      </p:sp>
      <p:sp>
        <p:nvSpPr>
          <p:cNvPr id="21508" name="Footer Placeholder 2"/>
          <p:cNvSpPr>
            <a:spLocks noGrp="1"/>
          </p:cNvSpPr>
          <p:nvPr>
            <p:ph type="ftr" sz="quarter" idx="11"/>
          </p:nvPr>
        </p:nvSpPr>
        <p:spPr>
          <a:noFill/>
        </p:spPr>
        <p:txBody>
          <a:bodyPr/>
          <a:lstStyle/>
          <a:p>
            <a:r>
              <a:rPr lang="en-US" smtClean="0"/>
              <a:t>© 2010, Mike Murach &amp; Associates, Inc.</a:t>
            </a:r>
          </a:p>
        </p:txBody>
      </p:sp>
      <p:sp>
        <p:nvSpPr>
          <p:cNvPr id="21509"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3FC1C7A3-D371-4302-8173-3C994D8E16FC}" type="slidenum">
              <a:rPr lang="en-US" sz="900" smtClean="0">
                <a:latin typeface="Arial Narrow" pitchFamily="34" charset="0"/>
              </a:rPr>
              <a:pPr algn="r"/>
              <a:t>21</a:t>
            </a:fld>
            <a:endParaRPr lang="en-US" sz="900" smtClean="0">
              <a:latin typeface="Arial Narrow" pitchFamily="34" charset="0"/>
            </a:endParaRPr>
          </a:p>
        </p:txBody>
      </p:sp>
      <p:graphicFrame>
        <p:nvGraphicFramePr>
          <p:cNvPr id="21506" name="Object 2"/>
          <p:cNvGraphicFramePr>
            <a:graphicFrameLocks noChangeAspect="1"/>
          </p:cNvGraphicFramePr>
          <p:nvPr/>
        </p:nvGraphicFramePr>
        <p:xfrm>
          <a:off x="914400" y="685800"/>
          <a:ext cx="7321550" cy="5060950"/>
        </p:xfrm>
        <a:graphic>
          <a:graphicData uri="http://schemas.openxmlformats.org/presentationml/2006/ole">
            <p:oleObj spid="_x0000_s21506" name="Document" r:id="rId4" imgW="7321366" imgH="5071474" progId="Word.Document.8">
              <p:embed/>
            </p:oleObj>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Date Placeholder 1"/>
          <p:cNvSpPr>
            <a:spLocks noGrp="1"/>
          </p:cNvSpPr>
          <p:nvPr>
            <p:ph type="dt" sz="quarter" idx="10"/>
          </p:nvPr>
        </p:nvSpPr>
        <p:spPr>
          <a:noFill/>
        </p:spPr>
        <p:txBody>
          <a:bodyPr/>
          <a:lstStyle/>
          <a:p>
            <a:r>
              <a:rPr lang="en-US" smtClean="0"/>
              <a:t>Murach's PHP and MySQL, C17</a:t>
            </a:r>
          </a:p>
        </p:txBody>
      </p:sp>
      <p:sp>
        <p:nvSpPr>
          <p:cNvPr id="22532" name="Footer Placeholder 2"/>
          <p:cNvSpPr>
            <a:spLocks noGrp="1"/>
          </p:cNvSpPr>
          <p:nvPr>
            <p:ph type="ftr" sz="quarter" idx="11"/>
          </p:nvPr>
        </p:nvSpPr>
        <p:spPr>
          <a:noFill/>
        </p:spPr>
        <p:txBody>
          <a:bodyPr/>
          <a:lstStyle/>
          <a:p>
            <a:r>
              <a:rPr lang="en-US" smtClean="0"/>
              <a:t>© 2010, Mike Murach &amp; Associates, Inc.</a:t>
            </a:r>
          </a:p>
        </p:txBody>
      </p:sp>
      <p:sp>
        <p:nvSpPr>
          <p:cNvPr id="22533"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2DD6E862-ADA2-4D11-BD78-6BC5984FAAF6}" type="slidenum">
              <a:rPr lang="en-US" sz="900" smtClean="0">
                <a:latin typeface="Arial Narrow" pitchFamily="34" charset="0"/>
              </a:rPr>
              <a:pPr algn="r"/>
              <a:t>22</a:t>
            </a:fld>
            <a:endParaRPr lang="en-US" sz="900" smtClean="0">
              <a:latin typeface="Arial Narrow" pitchFamily="34" charset="0"/>
            </a:endParaRPr>
          </a:p>
        </p:txBody>
      </p:sp>
      <p:graphicFrame>
        <p:nvGraphicFramePr>
          <p:cNvPr id="22530" name="Object 2"/>
          <p:cNvGraphicFramePr>
            <a:graphicFrameLocks noChangeAspect="1"/>
          </p:cNvGraphicFramePr>
          <p:nvPr/>
        </p:nvGraphicFramePr>
        <p:xfrm>
          <a:off x="914400" y="685800"/>
          <a:ext cx="7321550" cy="3789363"/>
        </p:xfrm>
        <a:graphic>
          <a:graphicData uri="http://schemas.openxmlformats.org/presentationml/2006/ole">
            <p:oleObj spid="_x0000_s22530" name="Document" r:id="rId4" imgW="7321366" imgH="3796210" progId="Word.Document.8">
              <p:embed/>
            </p:oleObj>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Date Placeholder 1"/>
          <p:cNvSpPr>
            <a:spLocks noGrp="1"/>
          </p:cNvSpPr>
          <p:nvPr>
            <p:ph type="dt" sz="quarter" idx="10"/>
          </p:nvPr>
        </p:nvSpPr>
        <p:spPr>
          <a:noFill/>
        </p:spPr>
        <p:txBody>
          <a:bodyPr/>
          <a:lstStyle/>
          <a:p>
            <a:r>
              <a:rPr lang="en-US" smtClean="0"/>
              <a:t>Murach's PHP and MySQL, C17</a:t>
            </a:r>
          </a:p>
        </p:txBody>
      </p:sp>
      <p:sp>
        <p:nvSpPr>
          <p:cNvPr id="23556" name="Footer Placeholder 2"/>
          <p:cNvSpPr>
            <a:spLocks noGrp="1"/>
          </p:cNvSpPr>
          <p:nvPr>
            <p:ph type="ftr" sz="quarter" idx="11"/>
          </p:nvPr>
        </p:nvSpPr>
        <p:spPr>
          <a:noFill/>
        </p:spPr>
        <p:txBody>
          <a:bodyPr/>
          <a:lstStyle/>
          <a:p>
            <a:r>
              <a:rPr lang="en-US" smtClean="0"/>
              <a:t>© 2010, Mike Murach &amp; Associates, Inc.</a:t>
            </a:r>
          </a:p>
        </p:txBody>
      </p:sp>
      <p:sp>
        <p:nvSpPr>
          <p:cNvPr id="23557"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17C285C3-F4DA-4FC3-8C8C-C64953576027}" type="slidenum">
              <a:rPr lang="en-US" sz="900" smtClean="0">
                <a:latin typeface="Arial Narrow" pitchFamily="34" charset="0"/>
              </a:rPr>
              <a:pPr algn="r"/>
              <a:t>23</a:t>
            </a:fld>
            <a:endParaRPr lang="en-US" sz="900" smtClean="0">
              <a:latin typeface="Arial Narrow" pitchFamily="34" charset="0"/>
            </a:endParaRPr>
          </a:p>
        </p:txBody>
      </p:sp>
      <p:graphicFrame>
        <p:nvGraphicFramePr>
          <p:cNvPr id="23554" name="Object 2"/>
          <p:cNvGraphicFramePr>
            <a:graphicFrameLocks noChangeAspect="1"/>
          </p:cNvGraphicFramePr>
          <p:nvPr/>
        </p:nvGraphicFramePr>
        <p:xfrm>
          <a:off x="914400" y="685800"/>
          <a:ext cx="7321550" cy="2978150"/>
        </p:xfrm>
        <a:graphic>
          <a:graphicData uri="http://schemas.openxmlformats.org/presentationml/2006/ole">
            <p:oleObj spid="_x0000_s23554" name="Document" r:id="rId4" imgW="7321366" imgH="2983793" progId="Word.Document.8">
              <p:embed/>
            </p:oleObj>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Date Placeholder 1"/>
          <p:cNvSpPr>
            <a:spLocks noGrp="1"/>
          </p:cNvSpPr>
          <p:nvPr>
            <p:ph type="dt" sz="quarter" idx="10"/>
          </p:nvPr>
        </p:nvSpPr>
        <p:spPr>
          <a:noFill/>
        </p:spPr>
        <p:txBody>
          <a:bodyPr/>
          <a:lstStyle/>
          <a:p>
            <a:r>
              <a:rPr lang="en-US" smtClean="0"/>
              <a:t>Murach's PHP and MySQL, C17</a:t>
            </a:r>
          </a:p>
        </p:txBody>
      </p:sp>
      <p:sp>
        <p:nvSpPr>
          <p:cNvPr id="24580" name="Footer Placeholder 2"/>
          <p:cNvSpPr>
            <a:spLocks noGrp="1"/>
          </p:cNvSpPr>
          <p:nvPr>
            <p:ph type="ftr" sz="quarter" idx="11"/>
          </p:nvPr>
        </p:nvSpPr>
        <p:spPr>
          <a:noFill/>
        </p:spPr>
        <p:txBody>
          <a:bodyPr/>
          <a:lstStyle/>
          <a:p>
            <a:r>
              <a:rPr lang="en-US" smtClean="0"/>
              <a:t>© 2010, Mike Murach &amp; Associates, Inc.</a:t>
            </a:r>
          </a:p>
        </p:txBody>
      </p:sp>
      <p:sp>
        <p:nvSpPr>
          <p:cNvPr id="24581"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CB3DA4DE-C172-4A8B-9B03-38DB17BBB046}" type="slidenum">
              <a:rPr lang="en-US" sz="900" smtClean="0">
                <a:latin typeface="Arial Narrow" pitchFamily="34" charset="0"/>
              </a:rPr>
              <a:pPr algn="r"/>
              <a:t>24</a:t>
            </a:fld>
            <a:endParaRPr lang="en-US" sz="900" smtClean="0">
              <a:latin typeface="Arial Narrow" pitchFamily="34" charset="0"/>
            </a:endParaRPr>
          </a:p>
        </p:txBody>
      </p:sp>
      <p:graphicFrame>
        <p:nvGraphicFramePr>
          <p:cNvPr id="24578" name="Object 2"/>
          <p:cNvGraphicFramePr>
            <a:graphicFrameLocks noChangeAspect="1"/>
          </p:cNvGraphicFramePr>
          <p:nvPr/>
        </p:nvGraphicFramePr>
        <p:xfrm>
          <a:off x="914400" y="685800"/>
          <a:ext cx="7315200" cy="1385888"/>
        </p:xfrm>
        <a:graphic>
          <a:graphicData uri="http://schemas.openxmlformats.org/presentationml/2006/ole">
            <p:oleObj spid="_x0000_s24578" name="Document" r:id="rId4" imgW="7437390" imgH="1401528" progId="Word.Document.8">
              <p:embed/>
            </p:oleObj>
          </a:graphicData>
        </a:graphic>
      </p:graphicFrame>
      <p:pic>
        <p:nvPicPr>
          <p:cNvPr id="24582" name="Picture 3" descr="Figure 17-12a"/>
          <p:cNvPicPr>
            <a:picLocks noChangeAspect="1" noChangeArrowheads="1"/>
          </p:cNvPicPr>
          <p:nvPr/>
        </p:nvPicPr>
        <p:blipFill>
          <a:blip r:embed="rId5" cstate="print"/>
          <a:srcRect/>
          <a:stretch>
            <a:fillRect/>
          </a:stretch>
        </p:blipFill>
        <p:spPr bwMode="auto">
          <a:xfrm>
            <a:off x="914400" y="1905000"/>
            <a:ext cx="2130425" cy="2339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Date Placeholder 1"/>
          <p:cNvSpPr>
            <a:spLocks noGrp="1"/>
          </p:cNvSpPr>
          <p:nvPr>
            <p:ph type="dt" sz="quarter" idx="10"/>
          </p:nvPr>
        </p:nvSpPr>
        <p:spPr>
          <a:noFill/>
        </p:spPr>
        <p:txBody>
          <a:bodyPr/>
          <a:lstStyle/>
          <a:p>
            <a:r>
              <a:rPr lang="en-US" smtClean="0"/>
              <a:t>Murach's PHP and MySQL, C17</a:t>
            </a:r>
          </a:p>
        </p:txBody>
      </p:sp>
      <p:sp>
        <p:nvSpPr>
          <p:cNvPr id="25604" name="Footer Placeholder 2"/>
          <p:cNvSpPr>
            <a:spLocks noGrp="1"/>
          </p:cNvSpPr>
          <p:nvPr>
            <p:ph type="ftr" sz="quarter" idx="11"/>
          </p:nvPr>
        </p:nvSpPr>
        <p:spPr>
          <a:noFill/>
        </p:spPr>
        <p:txBody>
          <a:bodyPr/>
          <a:lstStyle/>
          <a:p>
            <a:r>
              <a:rPr lang="en-US" smtClean="0"/>
              <a:t>© 2010, Mike Murach &amp; Associates, Inc.</a:t>
            </a:r>
          </a:p>
        </p:txBody>
      </p:sp>
      <p:sp>
        <p:nvSpPr>
          <p:cNvPr id="25605"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9563BDB3-A80D-4514-8A86-CD253CA206D1}" type="slidenum">
              <a:rPr lang="en-US" sz="900" smtClean="0">
                <a:latin typeface="Arial Narrow" pitchFamily="34" charset="0"/>
              </a:rPr>
              <a:pPr algn="r"/>
              <a:t>25</a:t>
            </a:fld>
            <a:endParaRPr lang="en-US" sz="900" smtClean="0">
              <a:latin typeface="Arial Narrow" pitchFamily="34" charset="0"/>
            </a:endParaRPr>
          </a:p>
        </p:txBody>
      </p:sp>
      <p:graphicFrame>
        <p:nvGraphicFramePr>
          <p:cNvPr id="25602" name="Object 2"/>
          <p:cNvGraphicFramePr>
            <a:graphicFrameLocks noChangeAspect="1"/>
          </p:cNvGraphicFramePr>
          <p:nvPr/>
        </p:nvGraphicFramePr>
        <p:xfrm>
          <a:off x="914400" y="685800"/>
          <a:ext cx="7315200" cy="2557463"/>
        </p:xfrm>
        <a:graphic>
          <a:graphicData uri="http://schemas.openxmlformats.org/presentationml/2006/ole">
            <p:oleObj spid="_x0000_s25602" name="Document" r:id="rId4" imgW="7437390" imgH="2588407" progId="Word.Document.8">
              <p:embed/>
            </p:oleObj>
          </a:graphicData>
        </a:graphic>
      </p:graphicFrame>
      <p:pic>
        <p:nvPicPr>
          <p:cNvPr id="25606" name="Picture 3" descr="Figure 17-12b"/>
          <p:cNvPicPr>
            <a:picLocks noChangeAspect="1" noChangeArrowheads="1"/>
          </p:cNvPicPr>
          <p:nvPr/>
        </p:nvPicPr>
        <p:blipFill>
          <a:blip r:embed="rId5" cstate="print"/>
          <a:srcRect/>
          <a:stretch>
            <a:fillRect/>
          </a:stretch>
        </p:blipFill>
        <p:spPr bwMode="auto">
          <a:xfrm>
            <a:off x="914400" y="3048000"/>
            <a:ext cx="6810375" cy="6159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Date Placeholder 1"/>
          <p:cNvSpPr>
            <a:spLocks noGrp="1"/>
          </p:cNvSpPr>
          <p:nvPr>
            <p:ph type="dt" sz="quarter" idx="10"/>
          </p:nvPr>
        </p:nvSpPr>
        <p:spPr>
          <a:noFill/>
        </p:spPr>
        <p:txBody>
          <a:bodyPr/>
          <a:lstStyle/>
          <a:p>
            <a:r>
              <a:rPr lang="en-US" smtClean="0"/>
              <a:t>Murach's PHP and MySQL, C17</a:t>
            </a:r>
          </a:p>
        </p:txBody>
      </p:sp>
      <p:sp>
        <p:nvSpPr>
          <p:cNvPr id="26629" name="Footer Placeholder 2"/>
          <p:cNvSpPr>
            <a:spLocks noGrp="1"/>
          </p:cNvSpPr>
          <p:nvPr>
            <p:ph type="ftr" sz="quarter" idx="11"/>
          </p:nvPr>
        </p:nvSpPr>
        <p:spPr>
          <a:noFill/>
        </p:spPr>
        <p:txBody>
          <a:bodyPr/>
          <a:lstStyle/>
          <a:p>
            <a:r>
              <a:rPr lang="en-US" smtClean="0"/>
              <a:t>© 2010, Mike Murach &amp; Associates, Inc.</a:t>
            </a:r>
          </a:p>
        </p:txBody>
      </p:sp>
      <p:sp>
        <p:nvSpPr>
          <p:cNvPr id="26630"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433437FA-C7E6-485D-A724-F3D2DAC4E10B}" type="slidenum">
              <a:rPr lang="en-US" sz="900" smtClean="0">
                <a:latin typeface="Arial Narrow" pitchFamily="34" charset="0"/>
              </a:rPr>
              <a:pPr algn="r"/>
              <a:t>26</a:t>
            </a:fld>
            <a:endParaRPr lang="en-US" sz="900" smtClean="0">
              <a:latin typeface="Arial Narrow" pitchFamily="34" charset="0"/>
            </a:endParaRPr>
          </a:p>
        </p:txBody>
      </p:sp>
      <p:graphicFrame>
        <p:nvGraphicFramePr>
          <p:cNvPr id="26626" name="Object 2"/>
          <p:cNvGraphicFramePr>
            <a:graphicFrameLocks noChangeAspect="1"/>
          </p:cNvGraphicFramePr>
          <p:nvPr/>
        </p:nvGraphicFramePr>
        <p:xfrm>
          <a:off x="914400" y="685800"/>
          <a:ext cx="7315200" cy="1771650"/>
        </p:xfrm>
        <a:graphic>
          <a:graphicData uri="http://schemas.openxmlformats.org/presentationml/2006/ole">
            <p:oleObj spid="_x0000_s26626" name="Document" r:id="rId4" imgW="7437390" imgH="1792585" progId="Word.Document.8">
              <p:embed/>
            </p:oleObj>
          </a:graphicData>
        </a:graphic>
      </p:graphicFrame>
      <p:pic>
        <p:nvPicPr>
          <p:cNvPr id="26631" name="Picture 3" descr="Figure 17-12c"/>
          <p:cNvPicPr>
            <a:picLocks noChangeAspect="1" noChangeArrowheads="1"/>
          </p:cNvPicPr>
          <p:nvPr/>
        </p:nvPicPr>
        <p:blipFill>
          <a:blip r:embed="rId5" cstate="print"/>
          <a:srcRect/>
          <a:stretch>
            <a:fillRect/>
          </a:stretch>
        </p:blipFill>
        <p:spPr bwMode="auto">
          <a:xfrm>
            <a:off x="914400" y="2286000"/>
            <a:ext cx="6032500" cy="939800"/>
          </a:xfrm>
          <a:prstGeom prst="rect">
            <a:avLst/>
          </a:prstGeom>
          <a:noFill/>
          <a:ln w="9525">
            <a:noFill/>
            <a:miter lim="800000"/>
            <a:headEnd/>
            <a:tailEnd/>
          </a:ln>
        </p:spPr>
      </p:pic>
      <p:graphicFrame>
        <p:nvGraphicFramePr>
          <p:cNvPr id="26627" name="Object 4"/>
          <p:cNvGraphicFramePr>
            <a:graphicFrameLocks noChangeAspect="1"/>
          </p:cNvGraphicFramePr>
          <p:nvPr/>
        </p:nvGraphicFramePr>
        <p:xfrm>
          <a:off x="914400" y="3200400"/>
          <a:ext cx="7321550" cy="1276350"/>
        </p:xfrm>
        <a:graphic>
          <a:graphicData uri="http://schemas.openxmlformats.org/presentationml/2006/ole">
            <p:oleObj spid="_x0000_s26627" name="Document" r:id="rId6" imgW="7321366" imgH="1277789" progId="Word.Document.8">
              <p:embed/>
            </p:oleObj>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Date Placeholder 1"/>
          <p:cNvSpPr>
            <a:spLocks noGrp="1"/>
          </p:cNvSpPr>
          <p:nvPr>
            <p:ph type="dt" sz="quarter" idx="10"/>
          </p:nvPr>
        </p:nvSpPr>
        <p:spPr>
          <a:noFill/>
        </p:spPr>
        <p:txBody>
          <a:bodyPr/>
          <a:lstStyle/>
          <a:p>
            <a:r>
              <a:rPr lang="en-US" smtClean="0"/>
              <a:t>Murach's PHP and MySQL, C17</a:t>
            </a:r>
          </a:p>
        </p:txBody>
      </p:sp>
      <p:sp>
        <p:nvSpPr>
          <p:cNvPr id="27652" name="Footer Placeholder 2"/>
          <p:cNvSpPr>
            <a:spLocks noGrp="1"/>
          </p:cNvSpPr>
          <p:nvPr>
            <p:ph type="ftr" sz="quarter" idx="11"/>
          </p:nvPr>
        </p:nvSpPr>
        <p:spPr>
          <a:noFill/>
        </p:spPr>
        <p:txBody>
          <a:bodyPr/>
          <a:lstStyle/>
          <a:p>
            <a:r>
              <a:rPr lang="en-US" smtClean="0"/>
              <a:t>© 2010, Mike Murach &amp; Associates, Inc.</a:t>
            </a:r>
          </a:p>
        </p:txBody>
      </p:sp>
      <p:sp>
        <p:nvSpPr>
          <p:cNvPr id="27653"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0A22F805-677D-497E-9089-899340420BE6}" type="slidenum">
              <a:rPr lang="en-US" sz="900" smtClean="0">
                <a:latin typeface="Arial Narrow" pitchFamily="34" charset="0"/>
              </a:rPr>
              <a:pPr algn="r"/>
              <a:t>27</a:t>
            </a:fld>
            <a:endParaRPr lang="en-US" sz="900" smtClean="0">
              <a:latin typeface="Arial Narrow" pitchFamily="34" charset="0"/>
            </a:endParaRPr>
          </a:p>
        </p:txBody>
      </p:sp>
      <p:graphicFrame>
        <p:nvGraphicFramePr>
          <p:cNvPr id="27650" name="Object 2"/>
          <p:cNvGraphicFramePr>
            <a:graphicFrameLocks noChangeAspect="1"/>
          </p:cNvGraphicFramePr>
          <p:nvPr/>
        </p:nvGraphicFramePr>
        <p:xfrm>
          <a:off x="914400" y="685800"/>
          <a:ext cx="7315200" cy="457200"/>
        </p:xfrm>
        <a:graphic>
          <a:graphicData uri="http://schemas.openxmlformats.org/presentationml/2006/ole">
            <p:oleObj spid="_x0000_s27650" name="Document" r:id="rId4" imgW="7437390" imgH="462486" progId="Word.Document.8">
              <p:embed/>
            </p:oleObj>
          </a:graphicData>
        </a:graphic>
      </p:graphicFrame>
      <p:pic>
        <p:nvPicPr>
          <p:cNvPr id="27654" name="Picture 3" descr="Figure 17-13"/>
          <p:cNvPicPr>
            <a:picLocks noChangeAspect="1" noChangeArrowheads="1"/>
          </p:cNvPicPr>
          <p:nvPr/>
        </p:nvPicPr>
        <p:blipFill>
          <a:blip r:embed="rId5" cstate="print"/>
          <a:srcRect/>
          <a:stretch>
            <a:fillRect/>
          </a:stretch>
        </p:blipFill>
        <p:spPr bwMode="auto">
          <a:xfrm>
            <a:off x="914400" y="1143000"/>
            <a:ext cx="7440613" cy="41052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Date Placeholder 1"/>
          <p:cNvSpPr>
            <a:spLocks noGrp="1"/>
          </p:cNvSpPr>
          <p:nvPr>
            <p:ph type="dt" sz="quarter" idx="10"/>
          </p:nvPr>
        </p:nvSpPr>
        <p:spPr>
          <a:noFill/>
        </p:spPr>
        <p:txBody>
          <a:bodyPr/>
          <a:lstStyle/>
          <a:p>
            <a:r>
              <a:rPr lang="en-US" smtClean="0"/>
              <a:t>Murach's PHP and MySQL, C17</a:t>
            </a:r>
          </a:p>
        </p:txBody>
      </p:sp>
      <p:sp>
        <p:nvSpPr>
          <p:cNvPr id="28676" name="Footer Placeholder 2"/>
          <p:cNvSpPr>
            <a:spLocks noGrp="1"/>
          </p:cNvSpPr>
          <p:nvPr>
            <p:ph type="ftr" sz="quarter" idx="11"/>
          </p:nvPr>
        </p:nvSpPr>
        <p:spPr>
          <a:noFill/>
        </p:spPr>
        <p:txBody>
          <a:bodyPr/>
          <a:lstStyle/>
          <a:p>
            <a:r>
              <a:rPr lang="en-US" smtClean="0"/>
              <a:t>© 2010, Mike Murach &amp; Associates, Inc.</a:t>
            </a:r>
          </a:p>
        </p:txBody>
      </p:sp>
      <p:sp>
        <p:nvSpPr>
          <p:cNvPr id="28677"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2D2006FD-9A9F-41B3-822B-8D29FF72AF89}" type="slidenum">
              <a:rPr lang="en-US" sz="900" smtClean="0">
                <a:latin typeface="Arial Narrow" pitchFamily="34" charset="0"/>
              </a:rPr>
              <a:pPr algn="r"/>
              <a:t>28</a:t>
            </a:fld>
            <a:endParaRPr lang="en-US" sz="900" smtClean="0">
              <a:latin typeface="Arial Narrow" pitchFamily="34" charset="0"/>
            </a:endParaRPr>
          </a:p>
        </p:txBody>
      </p:sp>
      <p:graphicFrame>
        <p:nvGraphicFramePr>
          <p:cNvPr id="28674" name="Object 2"/>
          <p:cNvGraphicFramePr>
            <a:graphicFrameLocks noChangeAspect="1"/>
          </p:cNvGraphicFramePr>
          <p:nvPr/>
        </p:nvGraphicFramePr>
        <p:xfrm>
          <a:off x="914400" y="685800"/>
          <a:ext cx="7467600" cy="3794125"/>
        </p:xfrm>
        <a:graphic>
          <a:graphicData uri="http://schemas.openxmlformats.org/presentationml/2006/ole">
            <p:oleObj spid="_x0000_s28674" name="Document" r:id="rId4" imgW="7437390" imgH="3802343" progId="Word.Document.8">
              <p:embed/>
            </p:oleObj>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Date Placeholder 1"/>
          <p:cNvSpPr>
            <a:spLocks noGrp="1"/>
          </p:cNvSpPr>
          <p:nvPr>
            <p:ph type="dt" sz="quarter" idx="10"/>
          </p:nvPr>
        </p:nvSpPr>
        <p:spPr>
          <a:noFill/>
        </p:spPr>
        <p:txBody>
          <a:bodyPr/>
          <a:lstStyle/>
          <a:p>
            <a:r>
              <a:rPr lang="en-US" smtClean="0"/>
              <a:t>Murach's PHP and MySQL, C17</a:t>
            </a:r>
          </a:p>
        </p:txBody>
      </p:sp>
      <p:sp>
        <p:nvSpPr>
          <p:cNvPr id="29700" name="Footer Placeholder 2"/>
          <p:cNvSpPr>
            <a:spLocks noGrp="1"/>
          </p:cNvSpPr>
          <p:nvPr>
            <p:ph type="ftr" sz="quarter" idx="11"/>
          </p:nvPr>
        </p:nvSpPr>
        <p:spPr>
          <a:noFill/>
        </p:spPr>
        <p:txBody>
          <a:bodyPr/>
          <a:lstStyle/>
          <a:p>
            <a:r>
              <a:rPr lang="en-US" smtClean="0"/>
              <a:t>© 2010, Mike Murach &amp; Associates, Inc.</a:t>
            </a:r>
          </a:p>
        </p:txBody>
      </p:sp>
      <p:sp>
        <p:nvSpPr>
          <p:cNvPr id="29701"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6AF88ECA-28E9-4543-AF03-38AD4D328600}" type="slidenum">
              <a:rPr lang="en-US" sz="900" smtClean="0">
                <a:latin typeface="Arial Narrow" pitchFamily="34" charset="0"/>
              </a:rPr>
              <a:pPr algn="r"/>
              <a:t>29</a:t>
            </a:fld>
            <a:endParaRPr lang="en-US" sz="900" smtClean="0">
              <a:latin typeface="Arial Narrow" pitchFamily="34" charset="0"/>
            </a:endParaRPr>
          </a:p>
        </p:txBody>
      </p:sp>
      <p:graphicFrame>
        <p:nvGraphicFramePr>
          <p:cNvPr id="29698" name="Object 2"/>
          <p:cNvGraphicFramePr>
            <a:graphicFrameLocks noChangeAspect="1"/>
          </p:cNvGraphicFramePr>
          <p:nvPr/>
        </p:nvGraphicFramePr>
        <p:xfrm>
          <a:off x="914400" y="685800"/>
          <a:ext cx="7321550" cy="2508250"/>
        </p:xfrm>
        <a:graphic>
          <a:graphicData uri="http://schemas.openxmlformats.org/presentationml/2006/ole">
            <p:oleObj spid="_x0000_s29698" name="Document" r:id="rId4" imgW="7321366" imgH="2513370" progId="Word.Document.8">
              <p:embed/>
            </p:oleObj>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Date Placeholder 1"/>
          <p:cNvSpPr>
            <a:spLocks noGrp="1"/>
          </p:cNvSpPr>
          <p:nvPr>
            <p:ph type="dt" sz="quarter" idx="10"/>
          </p:nvPr>
        </p:nvSpPr>
        <p:spPr>
          <a:noFill/>
        </p:spPr>
        <p:txBody>
          <a:bodyPr/>
          <a:lstStyle/>
          <a:p>
            <a:r>
              <a:rPr lang="en-US" smtClean="0"/>
              <a:t>Murach's PHP and MySQL, C17</a:t>
            </a:r>
          </a:p>
        </p:txBody>
      </p:sp>
      <p:sp>
        <p:nvSpPr>
          <p:cNvPr id="3076" name="Footer Placeholder 2"/>
          <p:cNvSpPr>
            <a:spLocks noGrp="1"/>
          </p:cNvSpPr>
          <p:nvPr>
            <p:ph type="ftr" sz="quarter" idx="11"/>
          </p:nvPr>
        </p:nvSpPr>
        <p:spPr>
          <a:noFill/>
        </p:spPr>
        <p:txBody>
          <a:bodyPr/>
          <a:lstStyle/>
          <a:p>
            <a:r>
              <a:rPr lang="en-US" smtClean="0"/>
              <a:t>© 2010, Mike Murach &amp; Associates, Inc.</a:t>
            </a:r>
          </a:p>
        </p:txBody>
      </p:sp>
      <p:sp>
        <p:nvSpPr>
          <p:cNvPr id="3077"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9AF1DF88-48BA-4DE4-A855-6ADA824C887D}" type="slidenum">
              <a:rPr lang="en-US" sz="900" smtClean="0">
                <a:latin typeface="Arial Narrow" pitchFamily="34" charset="0"/>
              </a:rPr>
              <a:pPr algn="r"/>
              <a:t>3</a:t>
            </a:fld>
            <a:endParaRPr lang="en-US" sz="900" smtClean="0">
              <a:latin typeface="Arial Narrow" pitchFamily="34" charset="0"/>
            </a:endParaRPr>
          </a:p>
        </p:txBody>
      </p:sp>
      <p:graphicFrame>
        <p:nvGraphicFramePr>
          <p:cNvPr id="3074" name="Object 2"/>
          <p:cNvGraphicFramePr>
            <a:graphicFrameLocks noChangeAspect="1"/>
          </p:cNvGraphicFramePr>
          <p:nvPr/>
        </p:nvGraphicFramePr>
        <p:xfrm>
          <a:off x="914400" y="685800"/>
          <a:ext cx="7321550" cy="4703763"/>
        </p:xfrm>
        <a:graphic>
          <a:graphicData uri="http://schemas.openxmlformats.org/presentationml/2006/ole">
            <p:oleObj spid="_x0000_s3074" name="Document" r:id="rId4" imgW="7321366" imgH="4712525" progId="Word.Document.8">
              <p:embed/>
            </p:oleObj>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Date Placeholder 1"/>
          <p:cNvSpPr>
            <a:spLocks noGrp="1"/>
          </p:cNvSpPr>
          <p:nvPr>
            <p:ph type="dt" sz="quarter" idx="10"/>
          </p:nvPr>
        </p:nvSpPr>
        <p:spPr>
          <a:noFill/>
        </p:spPr>
        <p:txBody>
          <a:bodyPr/>
          <a:lstStyle/>
          <a:p>
            <a:r>
              <a:rPr lang="en-US" smtClean="0"/>
              <a:t>Murach's PHP and MySQL, C17</a:t>
            </a:r>
          </a:p>
        </p:txBody>
      </p:sp>
      <p:sp>
        <p:nvSpPr>
          <p:cNvPr id="30724" name="Footer Placeholder 2"/>
          <p:cNvSpPr>
            <a:spLocks noGrp="1"/>
          </p:cNvSpPr>
          <p:nvPr>
            <p:ph type="ftr" sz="quarter" idx="11"/>
          </p:nvPr>
        </p:nvSpPr>
        <p:spPr>
          <a:noFill/>
        </p:spPr>
        <p:txBody>
          <a:bodyPr/>
          <a:lstStyle/>
          <a:p>
            <a:r>
              <a:rPr lang="en-US" smtClean="0"/>
              <a:t>© 2010, Mike Murach &amp; Associates, Inc.</a:t>
            </a:r>
          </a:p>
        </p:txBody>
      </p:sp>
      <p:sp>
        <p:nvSpPr>
          <p:cNvPr id="30725"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7D6A59BB-E8E3-4688-89EF-7D31B83C852F}" type="slidenum">
              <a:rPr lang="en-US" sz="900" smtClean="0">
                <a:latin typeface="Arial Narrow" pitchFamily="34" charset="0"/>
              </a:rPr>
              <a:pPr algn="r"/>
              <a:t>30</a:t>
            </a:fld>
            <a:endParaRPr lang="en-US" sz="900" smtClean="0">
              <a:latin typeface="Arial Narrow" pitchFamily="34" charset="0"/>
            </a:endParaRPr>
          </a:p>
        </p:txBody>
      </p:sp>
      <p:graphicFrame>
        <p:nvGraphicFramePr>
          <p:cNvPr id="30722" name="Object 2"/>
          <p:cNvGraphicFramePr>
            <a:graphicFrameLocks noChangeAspect="1"/>
          </p:cNvGraphicFramePr>
          <p:nvPr/>
        </p:nvGraphicFramePr>
        <p:xfrm>
          <a:off x="914400" y="685800"/>
          <a:ext cx="7315200" cy="485775"/>
        </p:xfrm>
        <a:graphic>
          <a:graphicData uri="http://schemas.openxmlformats.org/presentationml/2006/ole">
            <p:oleObj spid="_x0000_s30722" name="Document" r:id="rId4" imgW="7437390" imgH="491346" progId="Word.Document.8">
              <p:embed/>
            </p:oleObj>
          </a:graphicData>
        </a:graphic>
      </p:graphicFrame>
      <p:pic>
        <p:nvPicPr>
          <p:cNvPr id="30726" name="Picture 3" descr="Figure 17-14"/>
          <p:cNvPicPr>
            <a:picLocks noChangeAspect="1" noChangeArrowheads="1"/>
          </p:cNvPicPr>
          <p:nvPr/>
        </p:nvPicPr>
        <p:blipFill>
          <a:blip r:embed="rId5" cstate="print"/>
          <a:srcRect/>
          <a:stretch>
            <a:fillRect/>
          </a:stretch>
        </p:blipFill>
        <p:spPr bwMode="auto">
          <a:xfrm>
            <a:off x="914400" y="1143000"/>
            <a:ext cx="7423150" cy="45227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Date Placeholder 1"/>
          <p:cNvSpPr>
            <a:spLocks noGrp="1"/>
          </p:cNvSpPr>
          <p:nvPr>
            <p:ph type="dt" sz="quarter" idx="10"/>
          </p:nvPr>
        </p:nvSpPr>
        <p:spPr>
          <a:noFill/>
        </p:spPr>
        <p:txBody>
          <a:bodyPr/>
          <a:lstStyle/>
          <a:p>
            <a:r>
              <a:rPr lang="en-US" smtClean="0"/>
              <a:t>Murach's PHP and MySQL, C17</a:t>
            </a:r>
          </a:p>
        </p:txBody>
      </p:sp>
      <p:sp>
        <p:nvSpPr>
          <p:cNvPr id="31748" name="Footer Placeholder 2"/>
          <p:cNvSpPr>
            <a:spLocks noGrp="1"/>
          </p:cNvSpPr>
          <p:nvPr>
            <p:ph type="ftr" sz="quarter" idx="11"/>
          </p:nvPr>
        </p:nvSpPr>
        <p:spPr>
          <a:noFill/>
        </p:spPr>
        <p:txBody>
          <a:bodyPr/>
          <a:lstStyle/>
          <a:p>
            <a:r>
              <a:rPr lang="en-US" smtClean="0"/>
              <a:t>© 2010, Mike Murach &amp; Associates, Inc.</a:t>
            </a:r>
          </a:p>
        </p:txBody>
      </p:sp>
      <p:sp>
        <p:nvSpPr>
          <p:cNvPr id="31749"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551E1F3D-0125-42CB-A669-EAB6795D94EA}" type="slidenum">
              <a:rPr lang="en-US" sz="900" smtClean="0">
                <a:latin typeface="Arial Narrow" pitchFamily="34" charset="0"/>
              </a:rPr>
              <a:pPr algn="r"/>
              <a:t>31</a:t>
            </a:fld>
            <a:endParaRPr lang="en-US" sz="900" smtClean="0">
              <a:latin typeface="Arial Narrow" pitchFamily="34" charset="0"/>
            </a:endParaRPr>
          </a:p>
        </p:txBody>
      </p:sp>
      <p:graphicFrame>
        <p:nvGraphicFramePr>
          <p:cNvPr id="31746" name="Object 2"/>
          <p:cNvGraphicFramePr>
            <a:graphicFrameLocks noChangeAspect="1"/>
          </p:cNvGraphicFramePr>
          <p:nvPr/>
        </p:nvGraphicFramePr>
        <p:xfrm>
          <a:off x="914400" y="685800"/>
          <a:ext cx="7321550" cy="3181350"/>
        </p:xfrm>
        <a:graphic>
          <a:graphicData uri="http://schemas.openxmlformats.org/presentationml/2006/ole">
            <p:oleObj spid="_x0000_s31746" name="Document" r:id="rId4" imgW="7321366" imgH="3191587" progId="Word.Document.8">
              <p:embed/>
            </p:oleObj>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Date Placeholder 1"/>
          <p:cNvSpPr>
            <a:spLocks noGrp="1"/>
          </p:cNvSpPr>
          <p:nvPr>
            <p:ph type="dt" sz="quarter" idx="10"/>
          </p:nvPr>
        </p:nvSpPr>
        <p:spPr>
          <a:noFill/>
        </p:spPr>
        <p:txBody>
          <a:bodyPr/>
          <a:lstStyle/>
          <a:p>
            <a:r>
              <a:rPr lang="en-US" smtClean="0"/>
              <a:t>Murach's PHP and MySQL, C17</a:t>
            </a:r>
          </a:p>
        </p:txBody>
      </p:sp>
      <p:sp>
        <p:nvSpPr>
          <p:cNvPr id="32772" name="Footer Placeholder 2"/>
          <p:cNvSpPr>
            <a:spLocks noGrp="1"/>
          </p:cNvSpPr>
          <p:nvPr>
            <p:ph type="ftr" sz="quarter" idx="11"/>
          </p:nvPr>
        </p:nvSpPr>
        <p:spPr>
          <a:noFill/>
        </p:spPr>
        <p:txBody>
          <a:bodyPr/>
          <a:lstStyle/>
          <a:p>
            <a:r>
              <a:rPr lang="en-US" smtClean="0"/>
              <a:t>© 2010, Mike Murach &amp; Associates, Inc.</a:t>
            </a:r>
          </a:p>
        </p:txBody>
      </p:sp>
      <p:sp>
        <p:nvSpPr>
          <p:cNvPr id="32773"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18444E3F-F280-4BCA-922D-5452BA6110C7}" type="slidenum">
              <a:rPr lang="en-US" sz="900" smtClean="0">
                <a:latin typeface="Arial Narrow" pitchFamily="34" charset="0"/>
              </a:rPr>
              <a:pPr algn="r"/>
              <a:t>32</a:t>
            </a:fld>
            <a:endParaRPr lang="en-US" sz="900" smtClean="0">
              <a:latin typeface="Arial Narrow" pitchFamily="34" charset="0"/>
            </a:endParaRPr>
          </a:p>
        </p:txBody>
      </p:sp>
      <p:graphicFrame>
        <p:nvGraphicFramePr>
          <p:cNvPr id="32770" name="Object 2"/>
          <p:cNvGraphicFramePr>
            <a:graphicFrameLocks noChangeAspect="1"/>
          </p:cNvGraphicFramePr>
          <p:nvPr/>
        </p:nvGraphicFramePr>
        <p:xfrm>
          <a:off x="914400" y="685800"/>
          <a:ext cx="7321550" cy="5175250"/>
        </p:xfrm>
        <a:graphic>
          <a:graphicData uri="http://schemas.openxmlformats.org/presentationml/2006/ole">
            <p:oleObj spid="_x0000_s32770" name="Document" r:id="rId4" imgW="7321366" imgH="5185833" progId="Word.Document.8">
              <p:embed/>
            </p:oleObj>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Date Placeholder 1"/>
          <p:cNvSpPr>
            <a:spLocks noGrp="1"/>
          </p:cNvSpPr>
          <p:nvPr>
            <p:ph type="dt" sz="quarter" idx="10"/>
          </p:nvPr>
        </p:nvSpPr>
        <p:spPr>
          <a:noFill/>
        </p:spPr>
        <p:txBody>
          <a:bodyPr/>
          <a:lstStyle/>
          <a:p>
            <a:r>
              <a:rPr lang="en-US" smtClean="0"/>
              <a:t>Murach's PHP and MySQL, C17</a:t>
            </a:r>
          </a:p>
        </p:txBody>
      </p:sp>
      <p:sp>
        <p:nvSpPr>
          <p:cNvPr id="33796" name="Footer Placeholder 2"/>
          <p:cNvSpPr>
            <a:spLocks noGrp="1"/>
          </p:cNvSpPr>
          <p:nvPr>
            <p:ph type="ftr" sz="quarter" idx="11"/>
          </p:nvPr>
        </p:nvSpPr>
        <p:spPr>
          <a:noFill/>
        </p:spPr>
        <p:txBody>
          <a:bodyPr/>
          <a:lstStyle/>
          <a:p>
            <a:r>
              <a:rPr lang="en-US" smtClean="0"/>
              <a:t>© 2010, Mike Murach &amp; Associates, Inc.</a:t>
            </a:r>
          </a:p>
        </p:txBody>
      </p:sp>
      <p:sp>
        <p:nvSpPr>
          <p:cNvPr id="33797"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39F36BBA-59AC-4F33-AF0C-1F98E455D785}" type="slidenum">
              <a:rPr lang="en-US" sz="900" smtClean="0">
                <a:latin typeface="Arial Narrow" pitchFamily="34" charset="0"/>
              </a:rPr>
              <a:pPr algn="r"/>
              <a:t>33</a:t>
            </a:fld>
            <a:endParaRPr lang="en-US" sz="900" smtClean="0">
              <a:latin typeface="Arial Narrow" pitchFamily="34" charset="0"/>
            </a:endParaRPr>
          </a:p>
        </p:txBody>
      </p:sp>
      <p:graphicFrame>
        <p:nvGraphicFramePr>
          <p:cNvPr id="33794" name="Object 2"/>
          <p:cNvGraphicFramePr>
            <a:graphicFrameLocks noChangeAspect="1"/>
          </p:cNvGraphicFramePr>
          <p:nvPr/>
        </p:nvGraphicFramePr>
        <p:xfrm>
          <a:off x="914400" y="685800"/>
          <a:ext cx="7321550" cy="3902075"/>
        </p:xfrm>
        <a:graphic>
          <a:graphicData uri="http://schemas.openxmlformats.org/presentationml/2006/ole">
            <p:oleObj spid="_x0000_s33794" name="Document" r:id="rId4" imgW="7321366" imgH="3909126" progId="Word.Document.8">
              <p:embed/>
            </p:oleObj>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Date Placeholder 1"/>
          <p:cNvSpPr>
            <a:spLocks noGrp="1"/>
          </p:cNvSpPr>
          <p:nvPr>
            <p:ph type="dt" sz="quarter" idx="10"/>
          </p:nvPr>
        </p:nvSpPr>
        <p:spPr>
          <a:noFill/>
        </p:spPr>
        <p:txBody>
          <a:bodyPr/>
          <a:lstStyle/>
          <a:p>
            <a:r>
              <a:rPr lang="en-US" smtClean="0"/>
              <a:t>Murach's PHP and MySQL, C17</a:t>
            </a:r>
          </a:p>
        </p:txBody>
      </p:sp>
      <p:sp>
        <p:nvSpPr>
          <p:cNvPr id="34820" name="Footer Placeholder 2"/>
          <p:cNvSpPr>
            <a:spLocks noGrp="1"/>
          </p:cNvSpPr>
          <p:nvPr>
            <p:ph type="ftr" sz="quarter" idx="11"/>
          </p:nvPr>
        </p:nvSpPr>
        <p:spPr>
          <a:noFill/>
        </p:spPr>
        <p:txBody>
          <a:bodyPr/>
          <a:lstStyle/>
          <a:p>
            <a:r>
              <a:rPr lang="en-US" smtClean="0"/>
              <a:t>© 2010, Mike Murach &amp; Associates, Inc.</a:t>
            </a:r>
          </a:p>
        </p:txBody>
      </p:sp>
      <p:sp>
        <p:nvSpPr>
          <p:cNvPr id="34821"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A92FB1A6-EC52-4DE6-B95F-00B643F703D2}" type="slidenum">
              <a:rPr lang="en-US" sz="900" smtClean="0">
                <a:latin typeface="Arial Narrow" pitchFamily="34" charset="0"/>
              </a:rPr>
              <a:pPr algn="r"/>
              <a:t>34</a:t>
            </a:fld>
            <a:endParaRPr lang="en-US" sz="900" smtClean="0">
              <a:latin typeface="Arial Narrow" pitchFamily="34" charset="0"/>
            </a:endParaRPr>
          </a:p>
        </p:txBody>
      </p:sp>
      <p:graphicFrame>
        <p:nvGraphicFramePr>
          <p:cNvPr id="34818" name="Object 2"/>
          <p:cNvGraphicFramePr>
            <a:graphicFrameLocks noChangeAspect="1"/>
          </p:cNvGraphicFramePr>
          <p:nvPr/>
        </p:nvGraphicFramePr>
        <p:xfrm>
          <a:off x="914400" y="685800"/>
          <a:ext cx="7321550" cy="4132263"/>
        </p:xfrm>
        <a:graphic>
          <a:graphicData uri="http://schemas.openxmlformats.org/presentationml/2006/ole">
            <p:oleObj spid="_x0000_s34818" name="Document" r:id="rId4" imgW="7321366" imgH="4141452" progId="Word.Document.8">
              <p:embed/>
            </p:oleObj>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Date Placeholder 1"/>
          <p:cNvSpPr>
            <a:spLocks noGrp="1"/>
          </p:cNvSpPr>
          <p:nvPr>
            <p:ph type="dt" sz="quarter" idx="10"/>
          </p:nvPr>
        </p:nvSpPr>
        <p:spPr>
          <a:noFill/>
        </p:spPr>
        <p:txBody>
          <a:bodyPr/>
          <a:lstStyle/>
          <a:p>
            <a:r>
              <a:rPr lang="en-US" smtClean="0"/>
              <a:t>Murach's PHP and MySQL, C17</a:t>
            </a:r>
          </a:p>
        </p:txBody>
      </p:sp>
      <p:sp>
        <p:nvSpPr>
          <p:cNvPr id="35844" name="Footer Placeholder 2"/>
          <p:cNvSpPr>
            <a:spLocks noGrp="1"/>
          </p:cNvSpPr>
          <p:nvPr>
            <p:ph type="ftr" sz="quarter" idx="11"/>
          </p:nvPr>
        </p:nvSpPr>
        <p:spPr>
          <a:noFill/>
        </p:spPr>
        <p:txBody>
          <a:bodyPr/>
          <a:lstStyle/>
          <a:p>
            <a:r>
              <a:rPr lang="en-US" smtClean="0"/>
              <a:t>© 2010, Mike Murach &amp; Associates, Inc.</a:t>
            </a:r>
          </a:p>
        </p:txBody>
      </p:sp>
      <p:sp>
        <p:nvSpPr>
          <p:cNvPr id="35845"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3C8488E8-9439-45CF-AB29-0F2F268A5673}" type="slidenum">
              <a:rPr lang="en-US" sz="900" smtClean="0">
                <a:latin typeface="Arial Narrow" pitchFamily="34" charset="0"/>
              </a:rPr>
              <a:pPr algn="r"/>
              <a:t>35</a:t>
            </a:fld>
            <a:endParaRPr lang="en-US" sz="900" smtClean="0">
              <a:latin typeface="Arial Narrow" pitchFamily="34" charset="0"/>
            </a:endParaRPr>
          </a:p>
        </p:txBody>
      </p:sp>
      <p:graphicFrame>
        <p:nvGraphicFramePr>
          <p:cNvPr id="35842" name="Object 2"/>
          <p:cNvGraphicFramePr>
            <a:graphicFrameLocks noChangeAspect="1"/>
          </p:cNvGraphicFramePr>
          <p:nvPr/>
        </p:nvGraphicFramePr>
        <p:xfrm>
          <a:off x="914400" y="685800"/>
          <a:ext cx="7321550" cy="3440113"/>
        </p:xfrm>
        <a:graphic>
          <a:graphicData uri="http://schemas.openxmlformats.org/presentationml/2006/ole">
            <p:oleObj spid="_x0000_s35842" name="Document" r:id="rId4" imgW="7321366" imgH="3446640" progId="Word.Document.8">
              <p:embed/>
            </p:oleObj>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Date Placeholder 1"/>
          <p:cNvSpPr>
            <a:spLocks noGrp="1"/>
          </p:cNvSpPr>
          <p:nvPr>
            <p:ph type="dt" sz="quarter" idx="10"/>
          </p:nvPr>
        </p:nvSpPr>
        <p:spPr>
          <a:noFill/>
        </p:spPr>
        <p:txBody>
          <a:bodyPr/>
          <a:lstStyle/>
          <a:p>
            <a:r>
              <a:rPr lang="en-US" smtClean="0"/>
              <a:t>Murach's PHP and MySQL, C17</a:t>
            </a:r>
          </a:p>
        </p:txBody>
      </p:sp>
      <p:sp>
        <p:nvSpPr>
          <p:cNvPr id="36868" name="Footer Placeholder 2"/>
          <p:cNvSpPr>
            <a:spLocks noGrp="1"/>
          </p:cNvSpPr>
          <p:nvPr>
            <p:ph type="ftr" sz="quarter" idx="11"/>
          </p:nvPr>
        </p:nvSpPr>
        <p:spPr>
          <a:noFill/>
        </p:spPr>
        <p:txBody>
          <a:bodyPr/>
          <a:lstStyle/>
          <a:p>
            <a:r>
              <a:rPr lang="en-US" smtClean="0"/>
              <a:t>© 2010, Mike Murach &amp; Associates, Inc.</a:t>
            </a:r>
          </a:p>
        </p:txBody>
      </p:sp>
      <p:sp>
        <p:nvSpPr>
          <p:cNvPr id="36869"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35425B48-911B-4CE8-B854-F091D2D49F55}" type="slidenum">
              <a:rPr lang="en-US" sz="900" smtClean="0">
                <a:latin typeface="Arial Narrow" pitchFamily="34" charset="0"/>
              </a:rPr>
              <a:pPr algn="r"/>
              <a:t>36</a:t>
            </a:fld>
            <a:endParaRPr lang="en-US" sz="900" smtClean="0">
              <a:latin typeface="Arial Narrow" pitchFamily="34" charset="0"/>
            </a:endParaRPr>
          </a:p>
        </p:txBody>
      </p:sp>
      <p:graphicFrame>
        <p:nvGraphicFramePr>
          <p:cNvPr id="36866" name="Object 2"/>
          <p:cNvGraphicFramePr>
            <a:graphicFrameLocks noChangeAspect="1"/>
          </p:cNvGraphicFramePr>
          <p:nvPr/>
        </p:nvGraphicFramePr>
        <p:xfrm>
          <a:off x="914400" y="685800"/>
          <a:ext cx="7321550" cy="5272088"/>
        </p:xfrm>
        <a:graphic>
          <a:graphicData uri="http://schemas.openxmlformats.org/presentationml/2006/ole">
            <p:oleObj spid="_x0000_s36866" name="Document" r:id="rId4" imgW="7321366" imgH="5282155" progId="Word.Document.8">
              <p:embed/>
            </p:oleObj>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Date Placeholder 1"/>
          <p:cNvSpPr>
            <a:spLocks noGrp="1"/>
          </p:cNvSpPr>
          <p:nvPr>
            <p:ph type="dt" sz="quarter" idx="10"/>
          </p:nvPr>
        </p:nvSpPr>
        <p:spPr>
          <a:noFill/>
        </p:spPr>
        <p:txBody>
          <a:bodyPr/>
          <a:lstStyle/>
          <a:p>
            <a:r>
              <a:rPr lang="en-US" smtClean="0"/>
              <a:t>Murach's PHP and MySQL, C17</a:t>
            </a:r>
          </a:p>
        </p:txBody>
      </p:sp>
      <p:sp>
        <p:nvSpPr>
          <p:cNvPr id="37892" name="Footer Placeholder 2"/>
          <p:cNvSpPr>
            <a:spLocks noGrp="1"/>
          </p:cNvSpPr>
          <p:nvPr>
            <p:ph type="ftr" sz="quarter" idx="11"/>
          </p:nvPr>
        </p:nvSpPr>
        <p:spPr>
          <a:noFill/>
        </p:spPr>
        <p:txBody>
          <a:bodyPr/>
          <a:lstStyle/>
          <a:p>
            <a:r>
              <a:rPr lang="en-US" smtClean="0"/>
              <a:t>© 2010, Mike Murach &amp; Associates, Inc.</a:t>
            </a:r>
          </a:p>
        </p:txBody>
      </p:sp>
      <p:sp>
        <p:nvSpPr>
          <p:cNvPr id="37893"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FCAE41A4-7661-4816-8958-23F7906BFCB1}" type="slidenum">
              <a:rPr lang="en-US" sz="900" smtClean="0">
                <a:latin typeface="Arial Narrow" pitchFamily="34" charset="0"/>
              </a:rPr>
              <a:pPr algn="r"/>
              <a:t>37</a:t>
            </a:fld>
            <a:endParaRPr lang="en-US" sz="900" smtClean="0">
              <a:latin typeface="Arial Narrow" pitchFamily="34" charset="0"/>
            </a:endParaRPr>
          </a:p>
        </p:txBody>
      </p:sp>
      <p:graphicFrame>
        <p:nvGraphicFramePr>
          <p:cNvPr id="37890" name="Object 2"/>
          <p:cNvGraphicFramePr>
            <a:graphicFrameLocks noChangeAspect="1"/>
          </p:cNvGraphicFramePr>
          <p:nvPr/>
        </p:nvGraphicFramePr>
        <p:xfrm>
          <a:off x="914400" y="685800"/>
          <a:ext cx="7321550" cy="4124325"/>
        </p:xfrm>
        <a:graphic>
          <a:graphicData uri="http://schemas.openxmlformats.org/presentationml/2006/ole">
            <p:oleObj spid="_x0000_s37890" name="Document" r:id="rId4" imgW="7321366" imgH="4132072" progId="Word.Document.8">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Date Placeholder 1"/>
          <p:cNvSpPr>
            <a:spLocks noGrp="1"/>
          </p:cNvSpPr>
          <p:nvPr>
            <p:ph type="dt" sz="quarter" idx="10"/>
          </p:nvPr>
        </p:nvSpPr>
        <p:spPr>
          <a:noFill/>
        </p:spPr>
        <p:txBody>
          <a:bodyPr/>
          <a:lstStyle/>
          <a:p>
            <a:r>
              <a:rPr lang="en-US" smtClean="0"/>
              <a:t>Murach's PHP and MySQL, C17</a:t>
            </a:r>
          </a:p>
        </p:txBody>
      </p:sp>
      <p:sp>
        <p:nvSpPr>
          <p:cNvPr id="4100" name="Footer Placeholder 2"/>
          <p:cNvSpPr>
            <a:spLocks noGrp="1"/>
          </p:cNvSpPr>
          <p:nvPr>
            <p:ph type="ftr" sz="quarter" idx="11"/>
          </p:nvPr>
        </p:nvSpPr>
        <p:spPr>
          <a:noFill/>
        </p:spPr>
        <p:txBody>
          <a:bodyPr/>
          <a:lstStyle/>
          <a:p>
            <a:r>
              <a:rPr lang="en-US" smtClean="0"/>
              <a:t>© 2010, Mike Murach &amp; Associates, Inc.</a:t>
            </a:r>
          </a:p>
        </p:txBody>
      </p:sp>
      <p:sp>
        <p:nvSpPr>
          <p:cNvPr id="4101"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FF03C526-DC03-4572-975C-AF26A75DC397}" type="slidenum">
              <a:rPr lang="en-US" sz="900" smtClean="0">
                <a:latin typeface="Arial Narrow" pitchFamily="34" charset="0"/>
              </a:rPr>
              <a:pPr algn="r"/>
              <a:t>4</a:t>
            </a:fld>
            <a:endParaRPr lang="en-US" sz="900" smtClean="0">
              <a:latin typeface="Arial Narrow" pitchFamily="34" charset="0"/>
            </a:endParaRPr>
          </a:p>
        </p:txBody>
      </p:sp>
      <p:graphicFrame>
        <p:nvGraphicFramePr>
          <p:cNvPr id="4098" name="Object 2"/>
          <p:cNvGraphicFramePr>
            <a:graphicFrameLocks noChangeAspect="1"/>
          </p:cNvGraphicFramePr>
          <p:nvPr/>
        </p:nvGraphicFramePr>
        <p:xfrm>
          <a:off x="914400" y="685800"/>
          <a:ext cx="7321550" cy="4016375"/>
        </p:xfrm>
        <a:graphic>
          <a:graphicData uri="http://schemas.openxmlformats.org/presentationml/2006/ole">
            <p:oleObj spid="_x0000_s4098" name="Document" r:id="rId4" imgW="7321366" imgH="4025289" progId="Word.Document.8">
              <p:embed/>
            </p:oleObj>
          </a:graphicData>
        </a:graphic>
      </p:graphicFrame>
      <p:sp>
        <p:nvSpPr>
          <p:cNvPr id="4102" name="TextBox 5"/>
          <p:cNvSpPr txBox="1">
            <a:spLocks noChangeArrowheads="1"/>
          </p:cNvSpPr>
          <p:nvPr/>
        </p:nvSpPr>
        <p:spPr bwMode="auto">
          <a:xfrm>
            <a:off x="762000" y="5410200"/>
            <a:ext cx="7543800" cy="369888"/>
          </a:xfrm>
          <a:prstGeom prst="rect">
            <a:avLst/>
          </a:prstGeom>
          <a:noFill/>
          <a:ln w="9525">
            <a:noFill/>
            <a:miter lim="800000"/>
            <a:headEnd/>
            <a:tailEnd/>
          </a:ln>
        </p:spPr>
        <p:txBody>
          <a:bodyPr>
            <a:spAutoFit/>
          </a:bodyPr>
          <a:lstStyle/>
          <a:p>
            <a:r>
              <a:rPr lang="en-US" sz="1800">
                <a:solidFill>
                  <a:srgbClr val="FF0000"/>
                </a:solidFill>
              </a:rPr>
              <a:t>Note: Drop deletes a database and destroys all the data in it.  No recovery!</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Date Placeholder 1"/>
          <p:cNvSpPr>
            <a:spLocks noGrp="1"/>
          </p:cNvSpPr>
          <p:nvPr>
            <p:ph type="dt" sz="quarter" idx="10"/>
          </p:nvPr>
        </p:nvSpPr>
        <p:spPr>
          <a:noFill/>
        </p:spPr>
        <p:txBody>
          <a:bodyPr/>
          <a:lstStyle/>
          <a:p>
            <a:r>
              <a:rPr lang="en-US" smtClean="0"/>
              <a:t>Murach's PHP and MySQL, C17</a:t>
            </a:r>
          </a:p>
        </p:txBody>
      </p:sp>
      <p:sp>
        <p:nvSpPr>
          <p:cNvPr id="5124" name="Footer Placeholder 2"/>
          <p:cNvSpPr>
            <a:spLocks noGrp="1"/>
          </p:cNvSpPr>
          <p:nvPr>
            <p:ph type="ftr" sz="quarter" idx="11"/>
          </p:nvPr>
        </p:nvSpPr>
        <p:spPr>
          <a:noFill/>
        </p:spPr>
        <p:txBody>
          <a:bodyPr/>
          <a:lstStyle/>
          <a:p>
            <a:r>
              <a:rPr lang="en-US" smtClean="0"/>
              <a:t>© 2010, Mike Murach &amp; Associates, Inc.</a:t>
            </a:r>
          </a:p>
        </p:txBody>
      </p:sp>
      <p:sp>
        <p:nvSpPr>
          <p:cNvPr id="5125"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E3D8DBA7-CE3B-4925-B8C5-BA3424F36C0A}" type="slidenum">
              <a:rPr lang="en-US" sz="900" smtClean="0">
                <a:latin typeface="Arial Narrow" pitchFamily="34" charset="0"/>
              </a:rPr>
              <a:pPr algn="r"/>
              <a:t>5</a:t>
            </a:fld>
            <a:endParaRPr lang="en-US" sz="900" smtClean="0">
              <a:latin typeface="Arial Narrow" pitchFamily="34" charset="0"/>
            </a:endParaRPr>
          </a:p>
        </p:txBody>
      </p:sp>
      <p:graphicFrame>
        <p:nvGraphicFramePr>
          <p:cNvPr id="5122" name="Object 2"/>
          <p:cNvGraphicFramePr>
            <a:graphicFrameLocks noChangeAspect="1"/>
          </p:cNvGraphicFramePr>
          <p:nvPr/>
        </p:nvGraphicFramePr>
        <p:xfrm>
          <a:off x="914400" y="685800"/>
          <a:ext cx="7467600" cy="4470400"/>
        </p:xfrm>
        <a:graphic>
          <a:graphicData uri="http://schemas.openxmlformats.org/presentationml/2006/ole">
            <p:oleObj spid="_x0000_s5122" name="Document" r:id="rId4" imgW="7437390" imgH="4483446" progId="Word.Document.8">
              <p:embed/>
            </p:oleObj>
          </a:graphicData>
        </a:graphic>
      </p:graphicFrame>
      <p:sp>
        <p:nvSpPr>
          <p:cNvPr id="5126" name="TextBox 5"/>
          <p:cNvSpPr txBox="1">
            <a:spLocks noChangeArrowheads="1"/>
          </p:cNvSpPr>
          <p:nvPr/>
        </p:nvSpPr>
        <p:spPr bwMode="auto">
          <a:xfrm>
            <a:off x="609600" y="5029200"/>
            <a:ext cx="5580063" cy="307975"/>
          </a:xfrm>
          <a:prstGeom prst="rect">
            <a:avLst/>
          </a:prstGeom>
          <a:noFill/>
          <a:ln w="9525">
            <a:noFill/>
            <a:miter lim="800000"/>
            <a:headEnd/>
            <a:tailEnd/>
          </a:ln>
        </p:spPr>
        <p:txBody>
          <a:bodyPr wrap="none">
            <a:spAutoFit/>
          </a:bodyPr>
          <a:lstStyle/>
          <a:p>
            <a:r>
              <a:rPr lang="en-US" sz="1400">
                <a:hlinkClick r:id="rId5"/>
              </a:rPr>
              <a:t>http://dev.mysql.com/doc/refman/5.6/en/numeric-types.html#integer-types</a:t>
            </a:r>
            <a:r>
              <a:rPr lang="en-US" sz="1400"/>
              <a:t> </a:t>
            </a:r>
          </a:p>
        </p:txBody>
      </p:sp>
      <p:sp>
        <p:nvSpPr>
          <p:cNvPr id="5127" name="TextBox 6"/>
          <p:cNvSpPr txBox="1">
            <a:spLocks noChangeArrowheads="1"/>
          </p:cNvSpPr>
          <p:nvPr/>
        </p:nvSpPr>
        <p:spPr bwMode="auto">
          <a:xfrm>
            <a:off x="685800" y="5867400"/>
            <a:ext cx="7848600" cy="584200"/>
          </a:xfrm>
          <a:prstGeom prst="rect">
            <a:avLst/>
          </a:prstGeom>
          <a:noFill/>
          <a:ln w="9525">
            <a:noFill/>
            <a:miter lim="800000"/>
            <a:headEnd/>
            <a:tailEnd/>
          </a:ln>
        </p:spPr>
        <p:txBody>
          <a:bodyPr>
            <a:spAutoFit/>
          </a:bodyPr>
          <a:lstStyle/>
          <a:p>
            <a:r>
              <a:rPr lang="en-US" sz="1600">
                <a:solidFill>
                  <a:srgbClr val="FF0000"/>
                </a:solidFill>
              </a:rPr>
              <a:t> Note: there are differences in the data types between different systems.  e.g. MySQL has tinyint (an extention), DB2 only has smallint.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Date Placeholder 1"/>
          <p:cNvSpPr>
            <a:spLocks noGrp="1"/>
          </p:cNvSpPr>
          <p:nvPr>
            <p:ph type="dt" sz="quarter" idx="10"/>
          </p:nvPr>
        </p:nvSpPr>
        <p:spPr>
          <a:noFill/>
        </p:spPr>
        <p:txBody>
          <a:bodyPr/>
          <a:lstStyle/>
          <a:p>
            <a:r>
              <a:rPr lang="en-US" smtClean="0"/>
              <a:t>Murach's PHP and MySQL, C17</a:t>
            </a:r>
          </a:p>
        </p:txBody>
      </p:sp>
      <p:sp>
        <p:nvSpPr>
          <p:cNvPr id="6148" name="Footer Placeholder 2"/>
          <p:cNvSpPr>
            <a:spLocks noGrp="1"/>
          </p:cNvSpPr>
          <p:nvPr>
            <p:ph type="ftr" sz="quarter" idx="11"/>
          </p:nvPr>
        </p:nvSpPr>
        <p:spPr>
          <a:noFill/>
        </p:spPr>
        <p:txBody>
          <a:bodyPr/>
          <a:lstStyle/>
          <a:p>
            <a:r>
              <a:rPr lang="en-US" smtClean="0"/>
              <a:t>© 2010, Mike Murach &amp; Associates, Inc.</a:t>
            </a:r>
          </a:p>
        </p:txBody>
      </p:sp>
      <p:sp>
        <p:nvSpPr>
          <p:cNvPr id="6149"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60305BE0-5CFB-4304-BBC8-392FF126DC82}" type="slidenum">
              <a:rPr lang="en-US" sz="900" smtClean="0">
                <a:latin typeface="Arial Narrow" pitchFamily="34" charset="0"/>
              </a:rPr>
              <a:pPr algn="r"/>
              <a:t>6</a:t>
            </a:fld>
            <a:endParaRPr lang="en-US" sz="900" smtClean="0">
              <a:latin typeface="Arial Narrow" pitchFamily="34" charset="0"/>
            </a:endParaRPr>
          </a:p>
        </p:txBody>
      </p:sp>
      <p:graphicFrame>
        <p:nvGraphicFramePr>
          <p:cNvPr id="6146" name="Object 2"/>
          <p:cNvGraphicFramePr>
            <a:graphicFrameLocks noChangeAspect="1"/>
          </p:cNvGraphicFramePr>
          <p:nvPr/>
        </p:nvGraphicFramePr>
        <p:xfrm>
          <a:off x="914400" y="685800"/>
          <a:ext cx="7467600" cy="3765550"/>
        </p:xfrm>
        <a:graphic>
          <a:graphicData uri="http://schemas.openxmlformats.org/presentationml/2006/ole">
            <p:oleObj spid="_x0000_s6146" name="Document" r:id="rId4" imgW="7437390" imgH="3773483" progId="Word.Document.8">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Date Placeholder 1"/>
          <p:cNvSpPr>
            <a:spLocks noGrp="1"/>
          </p:cNvSpPr>
          <p:nvPr>
            <p:ph type="dt" sz="quarter" idx="10"/>
          </p:nvPr>
        </p:nvSpPr>
        <p:spPr>
          <a:noFill/>
        </p:spPr>
        <p:txBody>
          <a:bodyPr/>
          <a:lstStyle/>
          <a:p>
            <a:r>
              <a:rPr lang="en-US" smtClean="0"/>
              <a:t>Murach's PHP and MySQL, C17</a:t>
            </a:r>
          </a:p>
        </p:txBody>
      </p:sp>
      <p:sp>
        <p:nvSpPr>
          <p:cNvPr id="7172" name="Footer Placeholder 2"/>
          <p:cNvSpPr>
            <a:spLocks noGrp="1"/>
          </p:cNvSpPr>
          <p:nvPr>
            <p:ph type="ftr" sz="quarter" idx="11"/>
          </p:nvPr>
        </p:nvSpPr>
        <p:spPr>
          <a:noFill/>
        </p:spPr>
        <p:txBody>
          <a:bodyPr/>
          <a:lstStyle/>
          <a:p>
            <a:r>
              <a:rPr lang="en-US" smtClean="0"/>
              <a:t>© 2010, Mike Murach &amp; Associates, Inc.</a:t>
            </a:r>
          </a:p>
        </p:txBody>
      </p:sp>
      <p:sp>
        <p:nvSpPr>
          <p:cNvPr id="7173"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7C061D57-C4D9-42F7-9CAE-68570341B92E}" type="slidenum">
              <a:rPr lang="en-US" sz="900" smtClean="0">
                <a:latin typeface="Arial Narrow" pitchFamily="34" charset="0"/>
              </a:rPr>
              <a:pPr algn="r"/>
              <a:t>7</a:t>
            </a:fld>
            <a:endParaRPr lang="en-US" sz="900" smtClean="0">
              <a:latin typeface="Arial Narrow" pitchFamily="34" charset="0"/>
            </a:endParaRPr>
          </a:p>
        </p:txBody>
      </p:sp>
      <p:graphicFrame>
        <p:nvGraphicFramePr>
          <p:cNvPr id="7170" name="Object 2"/>
          <p:cNvGraphicFramePr>
            <a:graphicFrameLocks noChangeAspect="1"/>
          </p:cNvGraphicFramePr>
          <p:nvPr/>
        </p:nvGraphicFramePr>
        <p:xfrm>
          <a:off x="914400" y="685800"/>
          <a:ext cx="7321550" cy="3890963"/>
        </p:xfrm>
        <a:graphic>
          <a:graphicData uri="http://schemas.openxmlformats.org/presentationml/2006/ole">
            <p:oleObj spid="_x0000_s7170" name="Document" r:id="rId4" imgW="7321366" imgH="3898664" progId="Word.Document.8">
              <p:embed/>
            </p:oleObj>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Date Placeholder 1"/>
          <p:cNvSpPr>
            <a:spLocks noGrp="1"/>
          </p:cNvSpPr>
          <p:nvPr>
            <p:ph type="dt" sz="quarter" idx="10"/>
          </p:nvPr>
        </p:nvSpPr>
        <p:spPr>
          <a:noFill/>
        </p:spPr>
        <p:txBody>
          <a:bodyPr/>
          <a:lstStyle/>
          <a:p>
            <a:r>
              <a:rPr lang="en-US" smtClean="0"/>
              <a:t>Murach's PHP and MySQL, C17</a:t>
            </a:r>
          </a:p>
        </p:txBody>
      </p:sp>
      <p:sp>
        <p:nvSpPr>
          <p:cNvPr id="8196" name="Footer Placeholder 2"/>
          <p:cNvSpPr>
            <a:spLocks noGrp="1"/>
          </p:cNvSpPr>
          <p:nvPr>
            <p:ph type="ftr" sz="quarter" idx="11"/>
          </p:nvPr>
        </p:nvSpPr>
        <p:spPr>
          <a:noFill/>
        </p:spPr>
        <p:txBody>
          <a:bodyPr/>
          <a:lstStyle/>
          <a:p>
            <a:r>
              <a:rPr lang="en-US" smtClean="0"/>
              <a:t>© 2010, Mike Murach &amp; Associates, Inc.</a:t>
            </a:r>
          </a:p>
        </p:txBody>
      </p:sp>
      <p:sp>
        <p:nvSpPr>
          <p:cNvPr id="8197"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706A9027-E50C-44FF-A17A-2509EF737D4E}" type="slidenum">
              <a:rPr lang="en-US" sz="900" smtClean="0">
                <a:latin typeface="Arial Narrow" pitchFamily="34" charset="0"/>
              </a:rPr>
              <a:pPr algn="r"/>
              <a:t>8</a:t>
            </a:fld>
            <a:endParaRPr lang="en-US" sz="900" smtClean="0">
              <a:latin typeface="Arial Narrow" pitchFamily="34" charset="0"/>
            </a:endParaRPr>
          </a:p>
        </p:txBody>
      </p:sp>
      <p:graphicFrame>
        <p:nvGraphicFramePr>
          <p:cNvPr id="8194" name="Object 2"/>
          <p:cNvGraphicFramePr>
            <a:graphicFrameLocks noChangeAspect="1"/>
          </p:cNvGraphicFramePr>
          <p:nvPr/>
        </p:nvGraphicFramePr>
        <p:xfrm>
          <a:off x="914400" y="685800"/>
          <a:ext cx="7321550" cy="2617788"/>
        </p:xfrm>
        <a:graphic>
          <a:graphicData uri="http://schemas.openxmlformats.org/presentationml/2006/ole">
            <p:oleObj spid="_x0000_s8194" name="Document" r:id="rId4" imgW="7321366" imgH="2623400" progId="Word.Document.8">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Date Placeholder 1"/>
          <p:cNvSpPr>
            <a:spLocks noGrp="1"/>
          </p:cNvSpPr>
          <p:nvPr>
            <p:ph type="dt" sz="quarter" idx="10"/>
          </p:nvPr>
        </p:nvSpPr>
        <p:spPr>
          <a:noFill/>
        </p:spPr>
        <p:txBody>
          <a:bodyPr/>
          <a:lstStyle/>
          <a:p>
            <a:r>
              <a:rPr lang="en-US" smtClean="0"/>
              <a:t>Murach's PHP and MySQL, C17</a:t>
            </a:r>
          </a:p>
        </p:txBody>
      </p:sp>
      <p:sp>
        <p:nvSpPr>
          <p:cNvPr id="9220" name="Footer Placeholder 2"/>
          <p:cNvSpPr>
            <a:spLocks noGrp="1"/>
          </p:cNvSpPr>
          <p:nvPr>
            <p:ph type="ftr" sz="quarter" idx="11"/>
          </p:nvPr>
        </p:nvSpPr>
        <p:spPr>
          <a:noFill/>
        </p:spPr>
        <p:txBody>
          <a:bodyPr/>
          <a:lstStyle/>
          <a:p>
            <a:r>
              <a:rPr lang="en-US" smtClean="0"/>
              <a:t>© 2010, Mike Murach &amp; Associates, Inc.</a:t>
            </a:r>
          </a:p>
        </p:txBody>
      </p:sp>
      <p:sp>
        <p:nvSpPr>
          <p:cNvPr id="9221"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97395E7F-D5C9-4C71-B27D-606CC3EAB3CB}" type="slidenum">
              <a:rPr lang="en-US" sz="900" smtClean="0">
                <a:latin typeface="Arial Narrow" pitchFamily="34" charset="0"/>
              </a:rPr>
              <a:pPr algn="r"/>
              <a:t>9</a:t>
            </a:fld>
            <a:endParaRPr lang="en-US" sz="900" smtClean="0">
              <a:latin typeface="Arial Narrow" pitchFamily="34" charset="0"/>
            </a:endParaRPr>
          </a:p>
        </p:txBody>
      </p:sp>
      <p:graphicFrame>
        <p:nvGraphicFramePr>
          <p:cNvPr id="9218" name="Object 2"/>
          <p:cNvGraphicFramePr>
            <a:graphicFrameLocks noChangeAspect="1"/>
          </p:cNvGraphicFramePr>
          <p:nvPr/>
        </p:nvGraphicFramePr>
        <p:xfrm>
          <a:off x="914400" y="682625"/>
          <a:ext cx="7262813" cy="5172075"/>
        </p:xfrm>
        <a:graphic>
          <a:graphicData uri="http://schemas.openxmlformats.org/presentationml/2006/ole">
            <p:oleObj spid="_x0000_s9218" name="Document" r:id="rId4" imgW="7313400" imgH="5227681" progId="Word.Document.8">
              <p:embed/>
            </p:oleObj>
          </a:graphicData>
        </a:graphic>
      </p:graphicFrame>
      <p:sp>
        <p:nvSpPr>
          <p:cNvPr id="9222" name="TextBox 5"/>
          <p:cNvSpPr txBox="1">
            <a:spLocks noChangeArrowheads="1"/>
          </p:cNvSpPr>
          <p:nvPr/>
        </p:nvSpPr>
        <p:spPr bwMode="auto">
          <a:xfrm>
            <a:off x="762000" y="5715000"/>
            <a:ext cx="7543800" cy="923925"/>
          </a:xfrm>
          <a:prstGeom prst="rect">
            <a:avLst/>
          </a:prstGeom>
          <a:noFill/>
          <a:ln w="9525">
            <a:noFill/>
            <a:miter lim="800000"/>
            <a:headEnd/>
            <a:tailEnd/>
          </a:ln>
        </p:spPr>
        <p:txBody>
          <a:bodyPr>
            <a:spAutoFit/>
          </a:bodyPr>
          <a:lstStyle/>
          <a:p>
            <a:r>
              <a:rPr lang="en-US" sz="1800">
                <a:solidFill>
                  <a:srgbClr val="FF0000"/>
                </a:solidFill>
              </a:rPr>
              <a:t>Note: in the above examples the column-level and table-level PKs work the same.  However with the table-level method a PK can be defined with multiple columns. </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PVERSION" val="5"/>
  <p:tag name="TPFULLVERSION" val="5.2.1.3179"/>
  <p:tag name="PPTVERSION" val="12"/>
  <p:tag name="TPOS" val="2"/>
</p:tagLst>
</file>

<file path=ppt/theme/theme1.xml><?xml version="1.0" encoding="utf-8"?>
<a:theme xmlns:a="http://schemas.openxmlformats.org/drawingml/2006/main" name="1_Master slides">
  <a:themeElements>
    <a:clrScheme name="Master slide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Master slides">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Master slide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aster slide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aster slide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aster slide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aster slide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aster slide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aster slide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Master slides</Template>
  <TotalTime>211</TotalTime>
  <Words>808</Words>
  <Application>Microsoft Office PowerPoint</Application>
  <PresentationFormat>On-screen Show (4:3)</PresentationFormat>
  <Paragraphs>154</Paragraphs>
  <Slides>37</Slides>
  <Notes>37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37</vt:i4>
      </vt:variant>
    </vt:vector>
  </HeadingPairs>
  <TitlesOfParts>
    <vt:vector size="43" baseType="lpstr">
      <vt:lpstr>Times New Roman</vt:lpstr>
      <vt:lpstr>Arial</vt:lpstr>
      <vt:lpstr>Arial Narrow</vt:lpstr>
      <vt:lpstr>1_Master slides</vt:lpstr>
      <vt:lpstr>Microsoft Word Document</vt:lpstr>
      <vt:lpstr>Microsoft Office Word 97 - 2003 Document</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vector>
  </TitlesOfParts>
  <Company>Mike Murach &amp; Associates,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Judy Taylor</dc:creator>
  <cp:lastModifiedBy>ajkombol</cp:lastModifiedBy>
  <cp:revision>17</cp:revision>
  <dcterms:created xsi:type="dcterms:W3CDTF">2010-12-01T22:27:47Z</dcterms:created>
  <dcterms:modified xsi:type="dcterms:W3CDTF">2018-05-19T21:55:52Z</dcterms:modified>
</cp:coreProperties>
</file>