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29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9144000" cy="6858000" type="screen4x3"/>
  <p:notesSz cx="6858000" cy="9144000"/>
  <p:custDataLst>
    <p:tags r:id="rId4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45940E-B292-47D5-9773-6492BBEF4CB0}" type="datetimeFigureOut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882B08-AF25-4DF4-BCD2-FF443F05A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9F29AC-885A-4669-B01A-981DFCB08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D8DBF0-4276-4907-A1E8-C41C0568964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Murach's PHP and MySQL, C20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AA8AA656-4B51-4176-B44B-931C7FB7BF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AA8AA656-4B51-4176-B44B-931C7FB7BF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AA8AA656-4B51-4176-B44B-931C7FB7BF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AA8AA656-4B51-4176-B44B-931C7FB7BF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Murach's PHP and MySQL, C20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AA8AA656-4B51-4176-B44B-931C7FB7BF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AA8AA656-4B51-4176-B44B-931C7FB7BF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AA8AA656-4B51-4176-B44B-931C7FB7BF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AA8AA656-4B51-4176-B44B-931C7FB7BF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88DBD33E-CFDF-4476-9D97-C897443526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AA8AA656-4B51-4176-B44B-931C7FB7BF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AA8AA656-4B51-4176-B44B-931C7FB7BF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Murach's PHP and MySQL, C20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AA8AA656-4B51-4176-B44B-931C7FB7BF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png"/><Relationship Id="rId4" Type="http://schemas.openxmlformats.org/officeDocument/2006/relationships/oleObject" Target="../embeddings/Microsoft_Office_Word_97_-_2003_Document9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3.png"/><Relationship Id="rId4" Type="http://schemas.openxmlformats.org/officeDocument/2006/relationships/oleObject" Target="../embeddings/Microsoft_Office_Word_97_-_2003_Document10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Microsoft_Office_Word_97_-_2003_Document11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Word_97_-_2003_Document12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Document13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4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Microsoft_Office_Word_97_-_2003_Document15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Document16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Word_97_-_2003_Document17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Microsoft_Office_Word_97_-_2003_Document18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Document19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Microsoft_Office_Word_97_-_2003_Document20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Microsoft_Office_Word_97_-_2003_Document21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26.png"/><Relationship Id="rId4" Type="http://schemas.openxmlformats.org/officeDocument/2006/relationships/oleObject" Target="../embeddings/Microsoft_Office_Word_97_-_2003_Document22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28.png"/><Relationship Id="rId4" Type="http://schemas.openxmlformats.org/officeDocument/2006/relationships/oleObject" Target="../embeddings/Microsoft_Office_Word_97_-_2003_Document23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Microsoft_Office_Word_97_-_2003_Document24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Microsoft_Office_Word_97_-_2003_Document25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Microsoft_Office_Word_97_-_2003_Document26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Microsoft_Office_Word_97_-_2003_Document27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Microsoft_Office_Word_97_-_2003_Document28.doc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35.png"/><Relationship Id="rId4" Type="http://schemas.openxmlformats.org/officeDocument/2006/relationships/oleObject" Target="../embeddings/Microsoft_Office_Word_97_-_2003_Document29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37.png"/><Relationship Id="rId4" Type="http://schemas.openxmlformats.org/officeDocument/2006/relationships/oleObject" Target="../embeddings/Microsoft_Office_Word_97_-_2003_Document30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Microsoft_Office_Word_97_-_2003_Document31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Microsoft_Office_Word_97_-_2003_Document32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Microsoft_Office_Word_97_-_2003_Document33.doc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Microsoft_Office_Word_97_-_2003_Document34.doc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Microsoft_Office_Word_97_-_2003_Document35.doc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Microsoft_Office_Word_97_-_2003_Document36.doc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Microsoft_Office_Word_97_-_2003_Document37.doc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Microsoft_Office_Word_97_-_2003_Document38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Microsoft_Office_Word_97_-_2003_Document39.doc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0.vml"/><Relationship Id="rId4" Type="http://schemas.openxmlformats.org/officeDocument/2006/relationships/oleObject" Target="../embeddings/Microsoft_Office_Word_97_-_2003_Document40.doc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Microsoft_Office_Word_97_-_2003_Document41.doc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Microsoft_Office_Word_97_-_2003_Document42.doc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3.vml"/><Relationship Id="rId4" Type="http://schemas.openxmlformats.org/officeDocument/2006/relationships/oleObject" Target="../embeddings/Microsoft_Office_Word_97_-_2003_Document43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Document6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Document8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CE77CA8-D84C-47FC-B7D8-4AE88BAE2F8C}" type="slidenum">
              <a:rPr lang="en-US" sz="900" smtClean="0">
                <a:latin typeface="Arial Narrow" pitchFamily="34" charset="0"/>
              </a:rPr>
              <a:pPr algn="r"/>
              <a:t>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914400" y="2209800"/>
          <a:ext cx="7321550" cy="2303463"/>
        </p:xfrm>
        <a:graphic>
          <a:graphicData uri="http://schemas.openxmlformats.org/presentationml/2006/ole">
            <p:oleObj spid="_x0000_s1026" name="Document" r:id="rId4" imgW="7321366" imgH="230276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DE8FC27-65BC-430A-A200-B0020A6FC013}" type="slidenum">
              <a:rPr lang="en-US" sz="900" smtClean="0">
                <a:latin typeface="Arial Narrow" pitchFamily="34" charset="0"/>
              </a:rPr>
              <a:pPr algn="r"/>
              <a:t>10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9218" name="Document" r:id="rId4" imgW="7321366" imgH="425215" progId="Word.Document.8">
              <p:embed/>
            </p:oleObj>
          </a:graphicData>
        </a:graphic>
      </p:graphicFrame>
      <p:pic>
        <p:nvPicPr>
          <p:cNvPr id="9222" name="Picture 5" descr="20-03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7340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8E35BAC-28F6-46BA-BA7C-47933925BADD}" type="slidenum">
              <a:rPr lang="en-US" sz="900" smtClean="0">
                <a:latin typeface="Arial Narrow" pitchFamily="34" charset="0"/>
              </a:rPr>
              <a:pPr algn="r"/>
              <a:t>11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774700"/>
        </p:xfrm>
        <a:graphic>
          <a:graphicData uri="http://schemas.openxmlformats.org/presentationml/2006/ole">
            <p:oleObj spid="_x0000_s10242" name="Document" r:id="rId4" imgW="7321366" imgH="775011" progId="Word.Document.8">
              <p:embed/>
            </p:oleObj>
          </a:graphicData>
        </a:graphic>
      </p:graphicFrame>
      <p:pic>
        <p:nvPicPr>
          <p:cNvPr id="10246" name="Picture 5" descr="20-03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524000"/>
            <a:ext cx="353695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112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4C2B5A3-EECF-4B2F-B3BA-D26122DE8C6C}" type="slidenum">
              <a:rPr lang="en-US" sz="900" smtClean="0">
                <a:latin typeface="Arial Narrow" pitchFamily="34" charset="0"/>
              </a:rPr>
              <a:pPr algn="r"/>
              <a:t>12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266825"/>
        </p:xfrm>
        <a:graphic>
          <a:graphicData uri="http://schemas.openxmlformats.org/presentationml/2006/ole">
            <p:oleObj spid="_x0000_s11266" name="Document" r:id="rId4" imgW="7321366" imgH="126630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AA63BE9-DCE6-41AF-8FCA-E5F082037CD5}" type="slidenum">
              <a:rPr lang="en-US" sz="900" smtClean="0">
                <a:latin typeface="Arial Narrow" pitchFamily="34" charset="0"/>
              </a:rPr>
              <a:pPr algn="r"/>
              <a:t>13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1350"/>
        </p:xfrm>
        <a:graphic>
          <a:graphicData uri="http://schemas.openxmlformats.org/presentationml/2006/ole">
            <p:oleObj spid="_x0000_s12290" name="Document" r:id="rId4" imgW="7321366" imgH="3180849" progId="Word.Document.8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400" y="4495800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Notes: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Using techniques like this make it easier to migrate the application to a different server which may have a different directory structure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It also makes it easier to make changes to your Web server without needing to make changes to your application 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C98FFBF-47F2-4D67-88F1-E57463144ECE}" type="slidenum">
              <a:rPr lang="en-US" sz="900" smtClean="0">
                <a:latin typeface="Arial Narrow" pitchFamily="34" charset="0"/>
              </a:rPr>
              <a:pPr algn="r"/>
              <a:t>14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329113"/>
        </p:xfrm>
        <a:graphic>
          <a:graphicData uri="http://schemas.openxmlformats.org/presentationml/2006/ole">
            <p:oleObj spid="_x0000_s13314" name="Document" r:id="rId4" imgW="7321366" imgH="43290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B33315C-9B78-4F12-BD34-AC2FD073C5AA}" type="slidenum">
              <a:rPr lang="en-US" sz="900" smtClean="0">
                <a:latin typeface="Arial Narrow" pitchFamily="34" charset="0"/>
              </a:rPr>
              <a:pPr algn="r"/>
              <a:t>15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1350"/>
        </p:xfrm>
        <a:graphic>
          <a:graphicData uri="http://schemas.openxmlformats.org/presentationml/2006/ole">
            <p:oleObj spid="_x0000_s14338" name="Document" r:id="rId4" imgW="7321366" imgH="318084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8E4844E-FAD6-43C5-B2A2-81B1A053AFA5}" type="slidenum">
              <a:rPr lang="en-US" sz="900" smtClean="0">
                <a:latin typeface="Arial Narrow" pitchFamily="34" charset="0"/>
              </a:rPr>
              <a:pPr algn="r"/>
              <a:t>16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870325"/>
        </p:xfrm>
        <a:graphic>
          <a:graphicData uri="http://schemas.openxmlformats.org/presentationml/2006/ole">
            <p:oleObj spid="_x0000_s15362" name="Document" r:id="rId4" imgW="7321366" imgH="386966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6369BC8-34F9-44B7-A5DD-B28E93B8B68F}" type="slidenum">
              <a:rPr lang="en-US" sz="900" smtClean="0">
                <a:latin typeface="Arial Narrow" pitchFamily="34" charset="0"/>
              </a:rPr>
              <a:pPr algn="r"/>
              <a:t>17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951163"/>
        </p:xfrm>
        <a:graphic>
          <a:graphicData uri="http://schemas.openxmlformats.org/presentationml/2006/ole">
            <p:oleObj spid="_x0000_s16386" name="Document" r:id="rId4" imgW="7321366" imgH="295136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C25769C-8774-4CFB-98C5-B2A560E0A0AB}" type="slidenum">
              <a:rPr lang="en-US" sz="900" smtClean="0">
                <a:latin typeface="Arial Narrow" pitchFamily="34" charset="0"/>
              </a:rPr>
              <a:pPr algn="r"/>
              <a:t>18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098925"/>
        </p:xfrm>
        <a:graphic>
          <a:graphicData uri="http://schemas.openxmlformats.org/presentationml/2006/ole">
            <p:oleObj spid="_x0000_s17410" name="Document" r:id="rId4" imgW="7321366" imgH="409951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7DAB6C5-200E-4822-9E1A-FB585620237C}" type="slidenum">
              <a:rPr lang="en-US" sz="900" smtClean="0">
                <a:latin typeface="Arial Narrow" pitchFamily="34" charset="0"/>
              </a:rPr>
              <a:pPr algn="r"/>
              <a:t>19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1350"/>
        </p:xfrm>
        <a:graphic>
          <a:graphicData uri="http://schemas.openxmlformats.org/presentationml/2006/ole">
            <p:oleObj spid="_x0000_s18434" name="Document" r:id="rId4" imgW="7321366" imgH="318084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EFBDB30-89C4-427F-924C-348EE1CFC27A}" type="slidenum">
              <a:rPr lang="en-US" sz="900" smtClean="0">
                <a:latin typeface="Arial Narrow" pitchFamily="34" charset="0"/>
              </a:rPr>
              <a:pPr algn="r"/>
              <a:t>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914400" y="685800"/>
          <a:ext cx="7321550" cy="3363913"/>
        </p:xfrm>
        <a:graphic>
          <a:graphicData uri="http://schemas.openxmlformats.org/presentationml/2006/ole">
            <p:oleObj spid="_x0000_s2050" name="Document" r:id="rId4" imgW="7321366" imgH="336436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438B423-6A28-4BC1-9B55-1519273669C3}" type="slidenum">
              <a:rPr lang="en-US" sz="900" smtClean="0">
                <a:latin typeface="Arial Narrow" pitchFamily="34" charset="0"/>
              </a:rPr>
              <a:pPr algn="r"/>
              <a:t>20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9458" name="Object 8"/>
          <p:cNvGraphicFramePr>
            <a:graphicFrameLocks noChangeAspect="1"/>
          </p:cNvGraphicFramePr>
          <p:nvPr/>
        </p:nvGraphicFramePr>
        <p:xfrm>
          <a:off x="914400" y="685800"/>
          <a:ext cx="7321550" cy="4329113"/>
        </p:xfrm>
        <a:graphic>
          <a:graphicData uri="http://schemas.openxmlformats.org/presentationml/2006/ole">
            <p:oleObj spid="_x0000_s19458" name="Document" r:id="rId4" imgW="7321366" imgH="433842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04ABC11-BCEE-4668-B6D5-04B56D97B18D}" type="slidenum">
              <a:rPr lang="en-US" sz="900" smtClean="0">
                <a:latin typeface="Arial Narrow" pitchFamily="34" charset="0"/>
              </a:rPr>
              <a:pPr algn="r"/>
              <a:t>21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803400"/>
        </p:xfrm>
        <a:graphic>
          <a:graphicData uri="http://schemas.openxmlformats.org/presentationml/2006/ole">
            <p:oleObj spid="_x0000_s20482" name="Document" r:id="rId4" imgW="7321366" imgH="180321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C35F807-3A92-478C-AD96-38F6C66A5177}" type="slidenum">
              <a:rPr lang="en-US" sz="900" smtClean="0">
                <a:latin typeface="Arial Narrow" pitchFamily="34" charset="0"/>
              </a:rPr>
              <a:pPr algn="r"/>
              <a:t>22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21506" name="Document" r:id="rId4" imgW="7321366" imgH="525942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2148A52-303E-4EBC-80AE-27DBDE2A671E}" type="slidenum">
              <a:rPr lang="en-US" sz="900" smtClean="0">
                <a:latin typeface="Arial Narrow" pitchFamily="34" charset="0"/>
              </a:rPr>
              <a:pPr algn="r"/>
              <a:t>23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2530" name="Document" r:id="rId4" imgW="7321366" imgH="425215" progId="Word.Document.8">
              <p:embed/>
            </p:oleObj>
          </a:graphicData>
        </a:graphic>
      </p:graphicFrame>
      <p:pic>
        <p:nvPicPr>
          <p:cNvPr id="22534" name="Picture 5" descr="20-04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7073900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57F3965-2A6F-4A43-A2F9-340742E89002}" type="slidenum">
              <a:rPr lang="en-US" sz="900" smtClean="0">
                <a:latin typeface="Arial Narrow" pitchFamily="34" charset="0"/>
              </a:rPr>
              <a:pPr algn="r"/>
              <a:t>24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3554" name="Document" r:id="rId4" imgW="7321366" imgH="425215" progId="Word.Document.8">
              <p:embed/>
            </p:oleObj>
          </a:graphicData>
        </a:graphic>
      </p:graphicFrame>
      <p:pic>
        <p:nvPicPr>
          <p:cNvPr id="23558" name="Picture 5" descr="20-04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67818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DD6C1B1-51D5-4E6D-8D87-19C3E2E1196A}" type="slidenum">
              <a:rPr lang="en-US" sz="900" smtClean="0">
                <a:latin typeface="Arial Narrow" pitchFamily="34" charset="0"/>
              </a:rPr>
              <a:pPr algn="r"/>
              <a:t>25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870325"/>
        </p:xfrm>
        <a:graphic>
          <a:graphicData uri="http://schemas.openxmlformats.org/presentationml/2006/ole">
            <p:oleObj spid="_x0000_s24578" name="Document" r:id="rId4" imgW="7321366" imgH="3869668" progId="Word.Document.8">
              <p:embed/>
            </p:oleObj>
          </a:graphicData>
        </a:graphic>
      </p:graphicFrame>
      <p:sp>
        <p:nvSpPr>
          <p:cNvPr id="24582" name="TextBox 5"/>
          <p:cNvSpPr txBox="1">
            <a:spLocks noChangeArrowheads="1"/>
          </p:cNvSpPr>
          <p:nvPr/>
        </p:nvSpPr>
        <p:spPr bwMode="auto">
          <a:xfrm>
            <a:off x="838200" y="53340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Note: need to know your applications file structure and how to get to the appropriate directories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CE108AD-31E4-489E-9F45-5444ADF15912}" type="slidenum">
              <a:rPr lang="en-US" sz="900" smtClean="0">
                <a:latin typeface="Arial Narrow" pitchFamily="34" charset="0"/>
              </a:rPr>
              <a:pPr algn="r"/>
              <a:t>26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098925"/>
        </p:xfrm>
        <a:graphic>
          <a:graphicData uri="http://schemas.openxmlformats.org/presentationml/2006/ole">
            <p:oleObj spid="_x0000_s25602" name="Document" r:id="rId4" imgW="7321366" imgH="409951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FBE8885-484E-4A70-B376-F62839247810}" type="slidenum">
              <a:rPr lang="en-US" sz="900" smtClean="0">
                <a:latin typeface="Arial Narrow" pitchFamily="34" charset="0"/>
              </a:rPr>
              <a:pPr algn="r"/>
              <a:t>27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1350"/>
        </p:xfrm>
        <a:graphic>
          <a:graphicData uri="http://schemas.openxmlformats.org/presentationml/2006/ole">
            <p:oleObj spid="_x0000_s26626" name="Document" r:id="rId4" imgW="7321366" imgH="318084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30670D3-E726-4741-80DE-3FCE5DF06A71}" type="slidenum">
              <a:rPr lang="en-US" sz="900" smtClean="0">
                <a:latin typeface="Arial Narrow" pitchFamily="34" charset="0"/>
              </a:rPr>
              <a:pPr algn="r"/>
              <a:t>28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018088"/>
        </p:xfrm>
        <a:graphic>
          <a:graphicData uri="http://schemas.openxmlformats.org/presentationml/2006/ole">
            <p:oleObj spid="_x0000_s27650" name="Document" r:id="rId4" imgW="7321366" imgH="503936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286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86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82B4367-8C23-4757-94D2-A7412B08E042}" type="slidenum">
              <a:rPr lang="en-US" sz="900" smtClean="0">
                <a:latin typeface="Arial Narrow" pitchFamily="34" charset="0"/>
              </a:rPr>
              <a:pPr algn="r"/>
              <a:t>29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867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032000"/>
        </p:xfrm>
        <a:graphic>
          <a:graphicData uri="http://schemas.openxmlformats.org/presentationml/2006/ole">
            <p:oleObj spid="_x0000_s28674" name="Document" r:id="rId4" imgW="7321366" imgH="20326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Management System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88DBD33E-CFDF-4476-9D97-C897443526D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Want "pretty" web </a:t>
            </a:r>
            <a:r>
              <a:rPr lang="en-US" dirty="0" smtClean="0"/>
              <a:t>page data displayed</a:t>
            </a:r>
          </a:p>
          <a:p>
            <a:pPr lvl="1"/>
            <a:r>
              <a:rPr lang="en-US" dirty="0" smtClean="0"/>
              <a:t>e.g. HTML formatted</a:t>
            </a:r>
            <a:endParaRPr lang="en-US" dirty="0" smtClean="0"/>
          </a:p>
          <a:p>
            <a:r>
              <a:rPr lang="en-US" dirty="0" smtClean="0"/>
              <a:t>Web programmer</a:t>
            </a:r>
          </a:p>
          <a:p>
            <a:pPr lvl="1"/>
            <a:r>
              <a:rPr lang="en-US" dirty="0" smtClean="0"/>
              <a:t>No problem – enter the appropriate tags</a:t>
            </a:r>
          </a:p>
          <a:p>
            <a:pPr lvl="1"/>
            <a:r>
              <a:rPr lang="en-US" dirty="0" smtClean="0"/>
              <a:t>That's his job</a:t>
            </a:r>
          </a:p>
          <a:p>
            <a:r>
              <a:rPr lang="en-US" dirty="0" smtClean="0"/>
              <a:t>Layperson</a:t>
            </a:r>
          </a:p>
          <a:p>
            <a:pPr lvl="1"/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Doesn't know HTML</a:t>
            </a:r>
          </a:p>
          <a:p>
            <a:r>
              <a:rPr lang="en-US" dirty="0" smtClean="0"/>
              <a:t>Solution	</a:t>
            </a:r>
          </a:p>
          <a:p>
            <a:pPr lvl="1"/>
            <a:r>
              <a:rPr lang="en-US" dirty="0" smtClean="0"/>
              <a:t>Create a system to do simple HTML formatting using </a:t>
            </a:r>
            <a:r>
              <a:rPr lang="en-US" dirty="0" smtClean="0"/>
              <a:t>basic, </a:t>
            </a:r>
            <a:r>
              <a:rPr lang="en-US" dirty="0" smtClean="0"/>
              <a:t>simple to follow rules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70CFB10-FFA4-4680-A3CC-59901AE05A3A}" type="slidenum">
              <a:rPr lang="en-US" sz="900" smtClean="0">
                <a:latin typeface="Arial Narrow" pitchFamily="34" charset="0"/>
              </a:rPr>
              <a:pPr algn="r"/>
              <a:t>30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969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9698" name="Document" r:id="rId4" imgW="7321366" imgH="425215" progId="Word.Document.8">
              <p:embed/>
            </p:oleObj>
          </a:graphicData>
        </a:graphic>
      </p:graphicFrame>
      <p:pic>
        <p:nvPicPr>
          <p:cNvPr id="29702" name="Picture 5" descr="20-05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565150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B6C14DD-A6F6-4D01-9350-BFAAEB5FA13E}" type="slidenum">
              <a:rPr lang="en-US" sz="900" smtClean="0">
                <a:latin typeface="Arial Narrow" pitchFamily="34" charset="0"/>
              </a:rPr>
              <a:pPr algn="r"/>
              <a:t>31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30722" name="Document" r:id="rId4" imgW="7321366" imgH="425215" progId="Word.Document.8">
              <p:embed/>
            </p:oleObj>
          </a:graphicData>
        </a:graphic>
      </p:graphicFrame>
      <p:pic>
        <p:nvPicPr>
          <p:cNvPr id="30726" name="Picture 5" descr="20-05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6667500" cy="455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317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17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9298CE8-05C6-4507-8384-423790392A2E}" type="slidenum">
              <a:rPr lang="en-US" sz="900" smtClean="0">
                <a:latin typeface="Arial Narrow" pitchFamily="34" charset="0"/>
              </a:rPr>
              <a:pPr algn="r"/>
              <a:t>32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174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640138"/>
        </p:xfrm>
        <a:graphic>
          <a:graphicData uri="http://schemas.openxmlformats.org/presentationml/2006/ole">
            <p:oleObj spid="_x0000_s31746" name="Document" r:id="rId4" imgW="7321366" imgH="36401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327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27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FA4D4F6-C9FA-4AFB-B50A-9C3A62F182FD}" type="slidenum">
              <a:rPr lang="en-US" sz="900" smtClean="0">
                <a:latin typeface="Arial Narrow" pitchFamily="34" charset="0"/>
              </a:rPr>
              <a:pPr algn="r"/>
              <a:t>33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2770" name="Object 5"/>
          <p:cNvGraphicFramePr>
            <a:graphicFrameLocks noChangeAspect="1"/>
          </p:cNvGraphicFramePr>
          <p:nvPr/>
        </p:nvGraphicFramePr>
        <p:xfrm>
          <a:off x="914400" y="685800"/>
          <a:ext cx="7321550" cy="3870325"/>
        </p:xfrm>
        <a:graphic>
          <a:graphicData uri="http://schemas.openxmlformats.org/presentationml/2006/ole">
            <p:oleObj spid="_x0000_s32770" name="Document" r:id="rId4" imgW="7321366" imgH="386966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337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F764C7A-6A28-4349-9661-C4E78B0664AE}" type="slidenum">
              <a:rPr lang="en-US" sz="900" smtClean="0">
                <a:latin typeface="Arial Narrow" pitchFamily="34" charset="0"/>
              </a:rPr>
              <a:pPr algn="r"/>
              <a:t>34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379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640138"/>
        </p:xfrm>
        <a:graphic>
          <a:graphicData uri="http://schemas.openxmlformats.org/presentationml/2006/ole">
            <p:oleObj spid="_x0000_s33794" name="Document" r:id="rId4" imgW="7321366" imgH="36401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48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88A0F12-6B84-4E4E-B02D-686B50AF1CA9}" type="slidenum">
              <a:rPr lang="en-US" sz="900" smtClean="0">
                <a:latin typeface="Arial Narrow" pitchFamily="34" charset="0"/>
              </a:rPr>
              <a:pPr algn="r"/>
              <a:t>35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720975"/>
        </p:xfrm>
        <a:graphic>
          <a:graphicData uri="http://schemas.openxmlformats.org/presentationml/2006/ole">
            <p:oleObj spid="_x0000_s34818" name="Document" r:id="rId4" imgW="7321366" imgH="272151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358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58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3FC1CAB-BB56-439C-8396-3605671CF370}" type="slidenum">
              <a:rPr lang="en-US" sz="900" smtClean="0">
                <a:latin typeface="Arial Narrow" pitchFamily="34" charset="0"/>
              </a:rPr>
              <a:pPr algn="r"/>
              <a:t>36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584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35842" name="Document" r:id="rId4" imgW="7321366" imgH="52476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368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68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9F383AA-0040-4DE4-8DEE-B259B2DC80AA}" type="slidenum">
              <a:rPr lang="en-US" sz="900" smtClean="0">
                <a:latin typeface="Arial Narrow" pitchFamily="34" charset="0"/>
              </a:rPr>
              <a:pPr algn="r"/>
              <a:t>37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686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36866" name="Document" r:id="rId4" imgW="7321366" imgH="52476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378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78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EBD3D97-9332-4E74-BC35-F224F02760C5}" type="slidenum">
              <a:rPr lang="en-US" sz="900" smtClean="0">
                <a:latin typeface="Arial Narrow" pitchFamily="34" charset="0"/>
              </a:rPr>
              <a:pPr algn="r"/>
              <a:t>38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7890" name="Object 4"/>
          <p:cNvGraphicFramePr>
            <a:graphicFrameLocks noChangeAspect="1"/>
          </p:cNvGraphicFramePr>
          <p:nvPr/>
        </p:nvGraphicFramePr>
        <p:xfrm>
          <a:off x="914400" y="685800"/>
          <a:ext cx="7578725" cy="5292725"/>
        </p:xfrm>
        <a:graphic>
          <a:graphicData uri="http://schemas.openxmlformats.org/presentationml/2006/ole">
            <p:oleObj spid="_x0000_s37890" name="Document" r:id="rId4" imgW="7554854" imgH="530668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389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89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FA30E44-5999-4D85-8C1D-7F45A9A9E7D4}" type="slidenum">
              <a:rPr lang="en-US" sz="900" smtClean="0">
                <a:latin typeface="Arial Narrow" pitchFamily="34" charset="0"/>
              </a:rPr>
              <a:pPr algn="r"/>
              <a:t>39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409950"/>
        </p:xfrm>
        <a:graphic>
          <a:graphicData uri="http://schemas.openxmlformats.org/presentationml/2006/ole">
            <p:oleObj spid="_x0000_s38914" name="Document" r:id="rId4" imgW="7321366" imgH="341597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D06C861-AFBB-4955-8785-81DB555B20A9}" type="slidenum">
              <a:rPr lang="en-US" sz="900" smtClean="0">
                <a:latin typeface="Arial Narrow" pitchFamily="34" charset="0"/>
              </a:rPr>
              <a:pPr algn="r"/>
              <a:t>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951163"/>
        </p:xfrm>
        <a:graphic>
          <a:graphicData uri="http://schemas.openxmlformats.org/presentationml/2006/ole">
            <p:oleObj spid="_x0000_s3074" name="Document" r:id="rId4" imgW="7321366" imgH="295136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399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99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BB00C21-787F-4014-966D-EF275511DBF1}" type="slidenum">
              <a:rPr lang="en-US" sz="900" smtClean="0">
                <a:latin typeface="Arial Narrow" pitchFamily="34" charset="0"/>
              </a:rPr>
              <a:pPr algn="r"/>
              <a:t>40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9938" name="Object 5"/>
          <p:cNvGraphicFramePr>
            <a:graphicFrameLocks noChangeAspect="1"/>
          </p:cNvGraphicFramePr>
          <p:nvPr/>
        </p:nvGraphicFramePr>
        <p:xfrm>
          <a:off x="914400" y="685800"/>
          <a:ext cx="7321550" cy="4787900"/>
        </p:xfrm>
        <a:graphic>
          <a:graphicData uri="http://schemas.openxmlformats.org/presentationml/2006/ole">
            <p:oleObj spid="_x0000_s39938" name="Document" r:id="rId4" imgW="7321366" imgH="478833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409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09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804A406-7A6B-49D6-9863-CAA738DE3EA9}" type="slidenum">
              <a:rPr lang="en-US" sz="900" smtClean="0">
                <a:latin typeface="Arial Narrow" pitchFamily="34" charset="0"/>
              </a:rPr>
              <a:pPr algn="r"/>
              <a:t>41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62" name="Object 6"/>
          <p:cNvGraphicFramePr>
            <a:graphicFrameLocks noChangeAspect="1"/>
          </p:cNvGraphicFramePr>
          <p:nvPr/>
        </p:nvGraphicFramePr>
        <p:xfrm>
          <a:off x="914400" y="685800"/>
          <a:ext cx="7321550" cy="4559300"/>
        </p:xfrm>
        <a:graphic>
          <a:graphicData uri="http://schemas.openxmlformats.org/presentationml/2006/ole">
            <p:oleObj spid="_x0000_s40962" name="Document" r:id="rId4" imgW="7321366" imgH="455884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419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9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C5C6779-BEF8-4C4E-A890-CB2884857300}" type="slidenum">
              <a:rPr lang="en-US" sz="900" smtClean="0">
                <a:latin typeface="Arial Narrow" pitchFamily="34" charset="0"/>
              </a:rPr>
              <a:pPr algn="r"/>
              <a:t>42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1986" name="Object 5"/>
          <p:cNvGraphicFramePr>
            <a:graphicFrameLocks noChangeAspect="1"/>
          </p:cNvGraphicFramePr>
          <p:nvPr/>
        </p:nvGraphicFramePr>
        <p:xfrm>
          <a:off x="914400" y="685800"/>
          <a:ext cx="7321550" cy="4559300"/>
        </p:xfrm>
        <a:graphic>
          <a:graphicData uri="http://schemas.openxmlformats.org/presentationml/2006/ole">
            <p:oleObj spid="_x0000_s41986" name="Document" r:id="rId4" imgW="7321366" imgH="455884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430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30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FBC8AAE-FD48-4623-8C74-40777477AAEE}" type="slidenum">
              <a:rPr lang="en-US" sz="900" smtClean="0">
                <a:latin typeface="Arial Narrow" pitchFamily="34" charset="0"/>
              </a:rPr>
              <a:pPr algn="r"/>
              <a:t>43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301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018088"/>
        </p:xfrm>
        <a:graphic>
          <a:graphicData uri="http://schemas.openxmlformats.org/presentationml/2006/ole">
            <p:oleObj spid="_x0000_s43010" name="Document" r:id="rId4" imgW="7321366" imgH="50178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440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40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FB06909-D2DC-4BB7-963E-CC7068824179}" type="slidenum">
              <a:rPr lang="en-US" sz="900" smtClean="0">
                <a:latin typeface="Arial Narrow" pitchFamily="34" charset="0"/>
              </a:rPr>
              <a:pPr algn="r"/>
              <a:t>44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403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1350"/>
        </p:xfrm>
        <a:graphic>
          <a:graphicData uri="http://schemas.openxmlformats.org/presentationml/2006/ole">
            <p:oleObj spid="_x0000_s44034" name="Document" r:id="rId4" imgW="7321366" imgH="318084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A89F845-D397-41C7-9BEC-EC15055C6936}" type="slidenum">
              <a:rPr lang="en-US" sz="900" smtClean="0">
                <a:latin typeface="Arial Narrow" pitchFamily="34" charset="0"/>
              </a:rPr>
              <a:pPr algn="r"/>
              <a:t>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409950"/>
        </p:xfrm>
        <a:graphic>
          <a:graphicData uri="http://schemas.openxmlformats.org/presentationml/2006/ole">
            <p:oleObj spid="_x0000_s4098" name="Document" r:id="rId4" imgW="7321366" imgH="341069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F29FE1E-F0D1-4724-AB0D-1A80D5E10D77}" type="slidenum">
              <a:rPr lang="en-US" sz="900" smtClean="0">
                <a:latin typeface="Arial Narrow" pitchFamily="34" charset="0"/>
              </a:rPr>
              <a:pPr algn="r"/>
              <a:t>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966913"/>
        </p:xfrm>
        <a:graphic>
          <a:graphicData uri="http://schemas.openxmlformats.org/presentationml/2006/ole">
            <p:oleObj spid="_x0000_s5122" name="Document" r:id="rId4" imgW="7321366" imgH="196769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58901A0-61D3-4226-ADA2-DC164BB15865}" type="slidenum">
              <a:rPr lang="en-US" sz="900" smtClean="0">
                <a:latin typeface="Arial Narrow" pitchFamily="34" charset="0"/>
              </a:rPr>
              <a:pPr algn="r"/>
              <a:t>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409950"/>
        </p:xfrm>
        <a:graphic>
          <a:graphicData uri="http://schemas.openxmlformats.org/presentationml/2006/ole">
            <p:oleObj spid="_x0000_s6146" name="Document" r:id="rId4" imgW="7321366" imgH="341069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94E406A-70AC-4AFF-A997-9081CC0214FA}" type="slidenum">
              <a:rPr lang="en-US" sz="900" smtClean="0">
                <a:latin typeface="Arial Narrow" pitchFamily="34" charset="0"/>
              </a:rPr>
              <a:pPr algn="r"/>
              <a:t>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7170" name="Document" r:id="rId4" imgW="7321366" imgH="52476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C20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582BECC-AFE1-454A-87E0-FAF242655FBF}" type="slidenum">
              <a:rPr lang="en-US" sz="900" smtClean="0">
                <a:latin typeface="Arial Narrow" pitchFamily="34" charset="0"/>
              </a:rPr>
              <a:pPr algn="r"/>
              <a:t>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914400" y="533400"/>
          <a:ext cx="7321550" cy="806450"/>
        </p:xfrm>
        <a:graphic>
          <a:graphicData uri="http://schemas.openxmlformats.org/presentationml/2006/ole">
            <p:oleObj spid="_x0000_s8194" name="Document" r:id="rId4" imgW="7321366" imgH="80697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155</TotalTime>
  <Words>887</Words>
  <Application>Microsoft Office PowerPoint</Application>
  <PresentationFormat>On-screen Show (4:3)</PresentationFormat>
  <Paragraphs>192</Paragraphs>
  <Slides>44</Slides>
  <Notes>43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Origin</vt:lpstr>
      <vt:lpstr>Document</vt:lpstr>
      <vt:lpstr>Slide 1</vt:lpstr>
      <vt:lpstr>Slide 2</vt:lpstr>
      <vt:lpstr>Content Management System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tkombol</cp:lastModifiedBy>
  <cp:revision>12</cp:revision>
  <dcterms:created xsi:type="dcterms:W3CDTF">2010-12-01T23:27:35Z</dcterms:created>
  <dcterms:modified xsi:type="dcterms:W3CDTF">2013-11-06T15:28:36Z</dcterms:modified>
</cp:coreProperties>
</file>