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36A8D9-5C2A-4AD3-BE6E-23122C7B24A5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181C5C-3186-4343-84CC-BAAE0CA86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24E674-8CDA-4C22-BABB-3A6539954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82936A-3D30-4A3E-96CC-3B5B64DBA23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5BFE3AA1-2EFC-4014-A3B7-3B8DD5C6B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C21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67E07D6C-8A37-410D-8288-80779A0FA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7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3.png"/><Relationship Id="rId4" Type="http://schemas.openxmlformats.org/officeDocument/2006/relationships/oleObject" Target="../embeddings/Microsoft_Office_Word_97_-_2003_Document20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5.png"/><Relationship Id="rId4" Type="http://schemas.openxmlformats.org/officeDocument/2006/relationships/oleObject" Target="../embeddings/Microsoft_Office_Word_97_-_2003_Document21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3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31.png"/><Relationship Id="rId4" Type="http://schemas.openxmlformats.org/officeDocument/2006/relationships/oleObject" Target="../embeddings/Microsoft_Office_Word_97_-_2003_Document26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33.png"/><Relationship Id="rId4" Type="http://schemas.openxmlformats.org/officeDocument/2006/relationships/oleObject" Target="../embeddings/Microsoft_Office_Word_97_-_2003_Document27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5.png"/><Relationship Id="rId4" Type="http://schemas.openxmlformats.org/officeDocument/2006/relationships/oleObject" Target="../embeddings/Microsoft_Office_Word_97_-_2003_Document28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29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0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1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2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3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4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Office_Word_97_-_2003_Document4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E366731-246A-4845-AD54-21C28AA7999C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2209800"/>
          <a:ext cx="7321550" cy="2303463"/>
        </p:xfrm>
        <a:graphic>
          <a:graphicData uri="http://schemas.openxmlformats.org/presentationml/2006/ole">
            <p:oleObj spid="_x0000_s1026" name="Document" r:id="rId4" imgW="7321366" imgH="23027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D46910F-3F77-4E56-85B3-7C2843B711E3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582738"/>
        </p:xfrm>
        <a:graphic>
          <a:graphicData uri="http://schemas.openxmlformats.org/presentationml/2006/ole">
            <p:oleObj spid="_x0000_s10242" name="Document" r:id="rId4" imgW="7321366" imgH="15819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4FDA90D-8D80-424E-896B-B04B7F84C34C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520950"/>
        </p:xfrm>
        <a:graphic>
          <a:graphicData uri="http://schemas.openxmlformats.org/presentationml/2006/ole">
            <p:oleObj spid="_x0000_s11266" name="Document" r:id="rId4" imgW="7321366" imgH="252040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E3635D5-4AE0-47F8-9AD1-903486DFCE64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771650"/>
        </p:xfrm>
        <a:graphic>
          <a:graphicData uri="http://schemas.openxmlformats.org/presentationml/2006/ole">
            <p:oleObj spid="_x0000_s12290" name="Document" r:id="rId4" imgW="7321366" imgH="177124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E3F99BF-96A8-4E1F-8B8C-70EE9545A9C6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685800"/>
          <a:ext cx="7404100" cy="2568575"/>
        </p:xfrm>
        <a:graphic>
          <a:graphicData uri="http://schemas.openxmlformats.org/presentationml/2006/ole">
            <p:oleObj spid="_x0000_s13314" name="Document" r:id="rId4" imgW="7415770" imgH="25682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2658AC5-C5C7-4FD6-A9CD-D1CDBF81D1FD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720975"/>
        </p:xfrm>
        <a:graphic>
          <a:graphicData uri="http://schemas.openxmlformats.org/presentationml/2006/ole">
            <p:oleObj spid="_x0000_s14338" name="Document" r:id="rId4" imgW="7313400" imgH="2726215" progId="Word.Document.8">
              <p:embed/>
            </p:oleObj>
          </a:graphicData>
        </a:graphic>
      </p:graphicFrame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838200" y="5715000"/>
            <a:ext cx="323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/Ch21/redirect.php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55C8E94-0264-4F74-9CE1-27D22E45B19C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989513"/>
        </p:xfrm>
        <a:graphic>
          <a:graphicData uri="http://schemas.openxmlformats.org/presentationml/2006/ole">
            <p:oleObj spid="_x0000_s15362" name="Document" r:id="rId4" imgW="7321366" imgH="49887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039CD62-F733-4972-833E-30FC82C42814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730250"/>
        </p:xfrm>
        <a:graphic>
          <a:graphicData uri="http://schemas.openxmlformats.org/presentationml/2006/ole">
            <p:oleObj spid="_x0000_s16386" name="Document" r:id="rId4" imgW="7321366" imgH="730838" progId="Word.Documen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4114800"/>
            <a:ext cx="406707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FF0000"/>
                </a:solidFill>
              </a:rPr>
              <a:t>ajkExample</a:t>
            </a:r>
            <a:r>
              <a:rPr lang="en-US" sz="1800" dirty="0" smtClean="0">
                <a:solidFill>
                  <a:srgbClr val="FF0000"/>
                </a:solidFill>
              </a:rPr>
              <a:t>: ch21/shaTestClientSide.html</a:t>
            </a: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rgbClr val="FF0000"/>
                </a:solidFill>
              </a:rPr>
              <a:t>Discuss: 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What is wrong with this?</a:t>
            </a:r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rgbClr val="FF0000"/>
                </a:solidFill>
              </a:rPr>
              <a:t>Encrypt PW on client side: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Upside</a:t>
            </a:r>
          </a:p>
          <a:p>
            <a:r>
              <a:rPr lang="en-US" sz="1800" smtClean="0">
                <a:solidFill>
                  <a:srgbClr val="FF0000"/>
                </a:solidFill>
              </a:rPr>
              <a:t>Downside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DB69CE8-B067-4E1F-8D1D-CA8013BD43BE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138738"/>
        </p:xfrm>
        <a:graphic>
          <a:graphicData uri="http://schemas.openxmlformats.org/presentationml/2006/ole">
            <p:oleObj spid="_x0000_s17410" name="Document" r:id="rId4" imgW="7321366" imgH="51381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D25EFBD-AB91-498E-81E8-A12061D164C3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870325"/>
        </p:xfrm>
        <a:graphic>
          <a:graphicData uri="http://schemas.openxmlformats.org/presentationml/2006/ole">
            <p:oleObj spid="_x0000_s18434" name="Document" r:id="rId4" imgW="7321366" imgH="38696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ADB3DF7-CD2F-4BC1-8747-8CC08BB67182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98925"/>
        </p:xfrm>
        <a:graphic>
          <a:graphicData uri="http://schemas.openxmlformats.org/presentationml/2006/ole">
            <p:oleObj spid="_x0000_s19458" name="Document" r:id="rId4" imgW="7321366" imgH="40995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7DDDED1-B9D9-456F-9116-F88B055C1DEE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554288"/>
        </p:xfrm>
        <a:graphic>
          <a:graphicData uri="http://schemas.openxmlformats.org/presentationml/2006/ole">
            <p:oleObj spid="_x0000_s2050" name="Document" r:id="rId4" imgW="7321366" imgH="255380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F116E56-3818-4DD3-917B-6381FC739301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0482" name="Document" r:id="rId4" imgW="7321366" imgH="425215" progId="Word.Document.8">
              <p:embed/>
            </p:oleObj>
          </a:graphicData>
        </a:graphic>
      </p:graphicFrame>
      <p:pic>
        <p:nvPicPr>
          <p:cNvPr id="20486" name="Picture 5" descr="Figure 21-08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956425" cy="385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955826C-5AB6-4F87-887E-4C020CA69EBE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1506" name="Document" r:id="rId4" imgW="7321366" imgH="425215" progId="Word.Document.8">
              <p:embed/>
            </p:oleObj>
          </a:graphicData>
        </a:graphic>
      </p:graphicFrame>
      <p:pic>
        <p:nvPicPr>
          <p:cNvPr id="21510" name="Picture 5" descr="Figure 21-08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973888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2BCE55E-21F3-481E-BA36-3DEF3CC05C42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018088"/>
        </p:xfrm>
        <a:graphic>
          <a:graphicData uri="http://schemas.openxmlformats.org/presentationml/2006/ole">
            <p:oleObj spid="_x0000_s22530" name="Document" r:id="rId4" imgW="7321366" imgH="50178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2C7BEFA-DC84-47A4-A974-C734F4B04EC2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640138"/>
        </p:xfrm>
        <a:graphic>
          <a:graphicData uri="http://schemas.openxmlformats.org/presentationml/2006/ole">
            <p:oleObj spid="_x0000_s23554" name="Document" r:id="rId4" imgW="7321366" imgH="3640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6BD3A16-6B98-48DA-AE71-416EE99DAC72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329113"/>
        </p:xfrm>
        <a:graphic>
          <a:graphicData uri="http://schemas.openxmlformats.org/presentationml/2006/ole">
            <p:oleObj spid="_x0000_s24578" name="Document" r:id="rId4" imgW="7321366" imgH="4329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FC7DD81-7BD4-470F-8BE2-E8D848C7A3DD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54625"/>
        </p:xfrm>
        <a:graphic>
          <a:graphicData uri="http://schemas.openxmlformats.org/presentationml/2006/ole">
            <p:oleObj spid="_x0000_s25602" name="Document" r:id="rId4" imgW="7321366" imgH="525484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6F60E6A-E29D-4546-9B79-0E16C450120F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6626" name="Document" r:id="rId4" imgW="7321366" imgH="425215" progId="Word.Document.8">
              <p:embed/>
            </p:oleObj>
          </a:graphicData>
        </a:graphic>
      </p:graphicFrame>
      <p:pic>
        <p:nvPicPr>
          <p:cNvPr id="26630" name="Picture 5" descr="Figure 21-09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162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E50BBBC-E80E-409F-909C-E4FF4BB155E7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7650" name="Document" r:id="rId4" imgW="7321366" imgH="425215" progId="Word.Document.8">
              <p:embed/>
            </p:oleObj>
          </a:graphicData>
        </a:graphic>
      </p:graphicFrame>
      <p:pic>
        <p:nvPicPr>
          <p:cNvPr id="27654" name="Picture 5" descr="Figure 21-09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965950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0227991-91FE-4501-88A8-E7B7AC4E7C67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8674" name="Document" r:id="rId4" imgW="7321366" imgH="425215" progId="Word.Document.8">
              <p:embed/>
            </p:oleObj>
          </a:graphicData>
        </a:graphic>
      </p:graphicFrame>
      <p:pic>
        <p:nvPicPr>
          <p:cNvPr id="28678" name="Picture 5" descr="Figure 21-09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019925" cy="320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B1F8E8B-1A9F-49D9-82E7-1E7E725F3121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4"/>
          <p:cNvGraphicFramePr>
            <a:graphicFrameLocks noChangeAspect="1"/>
          </p:cNvGraphicFramePr>
          <p:nvPr/>
        </p:nvGraphicFramePr>
        <p:xfrm>
          <a:off x="914400" y="685800"/>
          <a:ext cx="7404100" cy="2787650"/>
        </p:xfrm>
        <a:graphic>
          <a:graphicData uri="http://schemas.openxmlformats.org/presentationml/2006/ole">
            <p:oleObj spid="_x0000_s29698" name="Document" r:id="rId4" imgW="7405321" imgH="278537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0362105-20C6-4B22-A209-684DBC80536D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719513"/>
        </p:xfrm>
        <a:graphic>
          <a:graphicData uri="http://schemas.openxmlformats.org/presentationml/2006/ole">
            <p:oleObj spid="_x0000_s3074" name="Document" r:id="rId4" imgW="7321366" imgH="371919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3682740-046B-4BBD-96F9-1E44ED179594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409950"/>
        </p:xfrm>
        <a:graphic>
          <a:graphicData uri="http://schemas.openxmlformats.org/presentationml/2006/ole">
            <p:oleObj spid="_x0000_s30722" name="Document" r:id="rId4" imgW="7321366" imgH="34106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E6F64A4-5100-4D11-B5B3-E2646C2533E4}" type="slidenum">
              <a:rPr lang="en-US" sz="900" smtClean="0">
                <a:latin typeface="Arial Narrow" pitchFamily="34" charset="0"/>
              </a:rPr>
              <a:pPr algn="r"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032000"/>
        </p:xfrm>
        <a:graphic>
          <a:graphicData uri="http://schemas.openxmlformats.org/presentationml/2006/ole">
            <p:oleObj spid="_x0000_s31746" name="Document" r:id="rId4" imgW="7321366" imgH="20326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7FC2836-7F35-4643-A374-FCFFAC5F8A10}" type="slidenum">
              <a:rPr lang="en-US" sz="900" smtClean="0">
                <a:latin typeface="Arial Narrow" pitchFamily="34" charset="0"/>
              </a:rPr>
              <a:pPr algn="r"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32770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3F67D99-0A4B-4EE8-80DE-C3C55D5DB49C}" type="slidenum">
              <a:rPr lang="en-US" sz="900" smtClean="0">
                <a:latin typeface="Arial Narrow" pitchFamily="34" charset="0"/>
              </a:rPr>
              <a:pPr algn="r"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33794" name="Document" r:id="rId4" imgW="7321366" imgH="45588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0A40F8D-9773-4DE2-8A14-F294790F8BA7}" type="slidenum">
              <a:rPr lang="en-US" sz="900" smtClean="0">
                <a:latin typeface="Arial Narrow" pitchFamily="34" charset="0"/>
              </a:rPr>
              <a:pPr algn="r"/>
              <a:t>34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329113"/>
        </p:xfrm>
        <a:graphic>
          <a:graphicData uri="http://schemas.openxmlformats.org/presentationml/2006/ole">
            <p:oleObj spid="_x0000_s34818" name="Document" r:id="rId4" imgW="7321366" imgH="4329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0E65FDA-0FF7-43DA-9FA4-6FFC414B0BBF}" type="slidenum">
              <a:rPr lang="en-US" sz="900" smtClean="0">
                <a:latin typeface="Arial Narrow" pitchFamily="34" charset="0"/>
              </a:rPr>
              <a:pPr algn="r"/>
              <a:t>35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640138"/>
        </p:xfrm>
        <a:graphic>
          <a:graphicData uri="http://schemas.openxmlformats.org/presentationml/2006/ole">
            <p:oleObj spid="_x0000_s35842" name="Document" r:id="rId4" imgW="7321366" imgH="3640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5A5CB27-D85B-4E95-8131-80E4D322E6CB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4098" name="Document" r:id="rId4" imgW="7321366" imgH="425215" progId="Word.Document.8">
              <p:embed/>
            </p:oleObj>
          </a:graphicData>
        </a:graphic>
      </p:graphicFrame>
      <p:pic>
        <p:nvPicPr>
          <p:cNvPr id="4102" name="Picture 5" descr="Figure 19-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934200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EA94A9D-DD3D-48C5-8F43-0D3CE9EA7805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1992313"/>
        </p:xfrm>
        <a:graphic>
          <a:graphicData uri="http://schemas.openxmlformats.org/presentationml/2006/ole">
            <p:oleObj spid="_x0000_s5122" name="Document" r:id="rId4" imgW="7321366" imgH="19985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A7EAF80-62E4-4186-9D94-4CE30F208B91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6146" name="Document" r:id="rId4" imgW="7321366" imgH="425215" progId="Word.Document.8">
              <p:embed/>
            </p:oleObj>
          </a:graphicData>
        </a:graphic>
      </p:graphicFrame>
      <p:pic>
        <p:nvPicPr>
          <p:cNvPr id="6150" name="Picture 5" descr="Figure 19-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4025900" cy="47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FBA8B44-47AA-4075-A5B6-63E058D192FF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196975"/>
        </p:xfrm>
        <a:graphic>
          <a:graphicData uri="http://schemas.openxmlformats.org/presentationml/2006/ole">
            <p:oleObj spid="_x0000_s7170" name="Document" r:id="rId4" imgW="7321366" imgH="119663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8714182-BAF6-4615-A15A-50456C93075C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716338"/>
        </p:xfrm>
        <a:graphic>
          <a:graphicData uri="http://schemas.openxmlformats.org/presentationml/2006/ole">
            <p:oleObj spid="_x0000_s8194" name="Document" r:id="rId4" imgW="7321366" imgH="371595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C21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0CD1F57-0542-45A1-9CC4-021D48D50FAB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678238"/>
        </p:xfrm>
        <a:graphic>
          <a:graphicData uri="http://schemas.openxmlformats.org/presentationml/2006/ole">
            <p:oleObj spid="_x0000_s9218" name="Document" r:id="rId4" imgW="7321366" imgH="367789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8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113</TotalTime>
  <Words>654</Words>
  <Application>Microsoft Office PowerPoint</Application>
  <PresentationFormat>On-screen Show (4:3)</PresentationFormat>
  <Paragraphs>149</Paragraphs>
  <Slides>35</Slides>
  <Notes>35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8_Master slides</vt:lpstr>
      <vt:lpstr>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tkombol</cp:lastModifiedBy>
  <cp:revision>14</cp:revision>
  <dcterms:created xsi:type="dcterms:W3CDTF">2010-12-01T23:11:03Z</dcterms:created>
  <dcterms:modified xsi:type="dcterms:W3CDTF">2013-11-11T15:36:49Z</dcterms:modified>
</cp:coreProperties>
</file>