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259" r:id="rId5"/>
    <p:sldId id="260" r:id="rId6"/>
    <p:sldId id="30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0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302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</p:sldIdLst>
  <p:sldSz cx="9144000" cy="6858000" type="screen4x3"/>
  <p:notesSz cx="6858000" cy="9144000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76EB66-CF97-4685-9D5F-C7D319F24EA5}" type="datetimeFigureOut">
              <a:rPr lang="en-US"/>
              <a:pPr>
                <a:defRPr/>
              </a:pPr>
              <a:t>11/13/2013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457488E-C378-41A6-9B68-904028F1C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BC0F40-8925-40E6-AF14-C8DAE6C18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6C6F3-2184-4763-868B-CA763150DA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537476F-D7AD-447F-A1AD-D769829035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8D5F2C-4EC3-4D18-BFE6-D29522E9A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Microsoft_Office_Word_97_-_2003_Document2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hyperlink" Target="http://gdata.youtube.com/feeds/api/videos" TargetMode="External"/><Relationship Id="rId5" Type="http://schemas.openxmlformats.org/officeDocument/2006/relationships/oleObject" Target="../embeddings/Microsoft_Office_Word_97_-_2003_Document26.doc"/><Relationship Id="rId4" Type="http://schemas.openxmlformats.org/officeDocument/2006/relationships/hyperlink" Target="http://code.google.com/apis/youtube/2.0/referenc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8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9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30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4.png"/><Relationship Id="rId4" Type="http://schemas.openxmlformats.org/officeDocument/2006/relationships/oleObject" Target="../embeddings/Microsoft_Office_Word_97_-_2003_Document3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6.png"/><Relationship Id="rId4" Type="http://schemas.openxmlformats.org/officeDocument/2006/relationships/oleObject" Target="../embeddings/Microsoft_Office_Word_97_-_2003_Document32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3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4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5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6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7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8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9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40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1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2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3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4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5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Microsoft_Office_Word_97_-_2003_Document46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89A12EE-F3F2-4872-B2BF-88A8E31A4001}" type="slidenum">
              <a:rPr lang="en-US" sz="900">
                <a:latin typeface="Arial Narrow" pitchFamily="34" charset="0"/>
              </a:rPr>
              <a:pPr algn="r"/>
              <a:t>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676400"/>
          <a:ext cx="7321550" cy="3001963"/>
        </p:xfrm>
        <a:graphic>
          <a:graphicData uri="http://schemas.openxmlformats.org/presentationml/2006/ole">
            <p:oleObj spid="_x0000_s1026" name="Document" r:id="rId4" imgW="7321366" imgH="3002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AD8C9DE9-788A-48B4-85DB-8FE56236456E}" type="slidenum">
              <a:rPr lang="en-US" sz="900">
                <a:latin typeface="Arial Narrow" pitchFamily="34" charset="0"/>
              </a:rPr>
              <a:pPr algn="r"/>
              <a:t>10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9218" name="Document" r:id="rId4" imgW="7321366" imgH="6550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C550DAB-BA17-4511-85BC-C523BD2A2BCA}" type="slidenum">
              <a:rPr lang="en-US" sz="900">
                <a:latin typeface="Arial Narrow" pitchFamily="34" charset="0"/>
              </a:rPr>
              <a:pPr algn="r"/>
              <a:t>11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272338" cy="5105400"/>
        </p:xfrm>
        <a:graphic>
          <a:graphicData uri="http://schemas.openxmlformats.org/presentationml/2006/ole">
            <p:oleObj spid="_x0000_s10242" name="Document" r:id="rId4" imgW="7313400" imgH="5149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C0DC5C99-AC32-40C8-9E20-9B3972E7DA30}" type="slidenum">
              <a:rPr lang="en-US" sz="900">
                <a:latin typeface="Arial Narrow" pitchFamily="34" charset="0"/>
              </a:rPr>
              <a:pPr algn="r"/>
              <a:t>12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11266" name="Document" r:id="rId4" imgW="7313400" imgH="664508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4953000"/>
            <a:ext cx="480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Note: factory() is a static method in the Mail class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9F53A2B-22E0-4748-88A0-636323EA9C1B}" type="slidenum">
              <a:rPr lang="en-US" sz="900">
                <a:latin typeface="Arial Narrow" pitchFamily="34" charset="0"/>
              </a:rPr>
              <a:pPr algn="r"/>
              <a:t>13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272338" cy="4986338"/>
        </p:xfrm>
        <a:graphic>
          <a:graphicData uri="http://schemas.openxmlformats.org/presentationml/2006/ole">
            <p:oleObj spid="_x0000_s12290" name="Document" r:id="rId4" imgW="7313400" imgH="50397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7AC5A03B-A5A3-4E15-BE05-880156AA1F37}" type="slidenum">
              <a:rPr lang="en-US" sz="900">
                <a:latin typeface="Arial Narrow" pitchFamily="34" charset="0"/>
              </a:rPr>
              <a:pPr algn="r"/>
              <a:t>14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272338" cy="2471738"/>
        </p:xfrm>
        <a:graphic>
          <a:graphicData uri="http://schemas.openxmlformats.org/presentationml/2006/ole">
            <p:oleObj spid="_x0000_s13314" name="Document" r:id="rId4" imgW="7313400" imgH="2497137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4953000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Note: </a:t>
            </a:r>
            <a:r>
              <a:rPr lang="en-US" sz="1800" dirty="0" err="1" smtClean="0">
                <a:solidFill>
                  <a:srgbClr val="FF0000"/>
                </a:solidFill>
              </a:rPr>
              <a:t>isError</a:t>
            </a:r>
            <a:r>
              <a:rPr lang="en-US" sz="1800" dirty="0" smtClean="0">
                <a:solidFill>
                  <a:srgbClr val="FF0000"/>
                </a:solidFill>
              </a:rPr>
              <a:t>() is a static method in the PEAR class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FCB9792-56F7-4E10-9894-280679CA00E8}" type="slidenum">
              <a:rPr lang="en-US" sz="900">
                <a:latin typeface="Arial Narrow" pitchFamily="34" charset="0"/>
              </a:rPr>
              <a:pPr algn="r"/>
              <a:t>15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300413"/>
        </p:xfrm>
        <a:graphic>
          <a:graphicData uri="http://schemas.openxmlformats.org/presentationml/2006/ole">
            <p:oleObj spid="_x0000_s14338" name="Document" r:id="rId4" imgW="7313400" imgH="331388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 functions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537476F-D7AD-447F-A1AD-D7698290353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task have common setup and use</a:t>
            </a:r>
          </a:p>
          <a:p>
            <a:r>
              <a:rPr lang="en-US" dirty="0" smtClean="0"/>
              <a:t>E.G. mail</a:t>
            </a:r>
          </a:p>
          <a:p>
            <a:pPr lvl="1"/>
            <a:r>
              <a:rPr lang="en-US" dirty="0" smtClean="0"/>
              <a:t>Most will have the same $options</a:t>
            </a:r>
          </a:p>
          <a:p>
            <a:pPr lvl="1"/>
            <a:r>
              <a:rPr lang="en-US" dirty="0" smtClean="0"/>
              <a:t>Most will have similar $header structure</a:t>
            </a:r>
          </a:p>
          <a:p>
            <a:pPr lvl="1"/>
            <a:r>
              <a:rPr lang="en-US" dirty="0" smtClean="0"/>
              <a:t>Most will have similar $body structure</a:t>
            </a:r>
          </a:p>
          <a:p>
            <a:r>
              <a:rPr lang="en-US" dirty="0" smtClean="0"/>
              <a:t>Set up a common function to assist the common tasks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04AD2D4-F0FE-435B-8FF2-82FD98E4B483}" type="slidenum">
              <a:rPr lang="en-US" sz="900">
                <a:latin typeface="Arial Narrow" pitchFamily="34" charset="0"/>
              </a:rPr>
              <a:pPr algn="r"/>
              <a:t>17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185025" cy="4038600"/>
        </p:xfrm>
        <a:graphic>
          <a:graphicData uri="http://schemas.openxmlformats.org/presentationml/2006/ole">
            <p:oleObj spid="_x0000_s15362" name="Document" r:id="rId4" imgW="7313400" imgH="41263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CC762525-9C1D-41BA-8AFD-BE43FF1C4C71}" type="slidenum">
              <a:rPr lang="en-US" sz="900">
                <a:latin typeface="Arial Narrow" pitchFamily="34" charset="0"/>
              </a:rPr>
              <a:pPr algn="r"/>
              <a:t>18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16386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331B98AF-1A85-42E2-BDD4-A5C9C0E9F821}" type="slidenum">
              <a:rPr lang="en-US" sz="900">
                <a:latin typeface="Arial Narrow" pitchFamily="34" charset="0"/>
              </a:rPr>
              <a:pPr algn="r"/>
              <a:t>19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17410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0C8FA1C-DC0E-4214-BC0F-236855AE6274}" type="slidenum">
              <a:rPr lang="en-US" sz="900">
                <a:latin typeface="Arial Narrow" pitchFamily="34" charset="0"/>
              </a:rPr>
              <a:pPr algn="r"/>
              <a:t>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605338"/>
        </p:xfrm>
        <a:graphic>
          <a:graphicData uri="http://schemas.openxmlformats.org/presentationml/2006/ole">
            <p:oleObj spid="_x0000_s2050" name="Document" r:id="rId4" imgW="7321366" imgH="46058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57C8302-B617-4809-B58B-748012C25BB6}" type="slidenum">
              <a:rPr lang="en-US" sz="900">
                <a:latin typeface="Arial Narrow" pitchFamily="34" charset="0"/>
              </a:rPr>
              <a:pPr algn="r"/>
              <a:t>20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8434" name="Document" r:id="rId4" imgW="7313400" imgH="31872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76D1A71F-2866-4F77-B1A5-C97DF1C295A4}" type="slidenum">
              <a:rPr lang="en-US" sz="900">
                <a:latin typeface="Arial Narrow" pitchFamily="34" charset="0"/>
              </a:rPr>
              <a:pPr algn="r"/>
              <a:t>21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9458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205E70E-E4AF-400B-BC9D-BF82F4C8B96E}" type="slidenum">
              <a:rPr lang="en-US" sz="900">
                <a:latin typeface="Arial Narrow" pitchFamily="34" charset="0"/>
              </a:rPr>
              <a:pPr algn="r"/>
              <a:t>22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20482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C33E6201-68DD-4E68-8551-8E70ECA17890}" type="slidenum">
              <a:rPr lang="en-US" sz="900">
                <a:latin typeface="Arial Narrow" pitchFamily="34" charset="0"/>
              </a:rPr>
              <a:pPr algn="r"/>
              <a:t>23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21506" name="Document" r:id="rId4" imgW="7313400" imgH="52597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PHP to access other Web pages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537476F-D7AD-447F-A1AD-D7698290353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cURL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488F879-5282-43AB-AF93-2BD3675320E6}" type="slidenum">
              <a:rPr lang="en-US" sz="900">
                <a:latin typeface="Arial Narrow" pitchFamily="34" charset="0"/>
              </a:rPr>
              <a:pPr algn="r"/>
              <a:t>25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3190875"/>
        </p:xfrm>
        <a:graphic>
          <a:graphicData uri="http://schemas.openxmlformats.org/presentationml/2006/ole">
            <p:oleObj spid="_x0000_s22530" name="Document" r:id="rId4" imgW="7437390" imgH="31959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E039E2F-2E78-4576-A547-CA1DE985CE49}" type="slidenum">
              <a:rPr lang="en-US" sz="900">
                <a:latin typeface="Arial Narrow" pitchFamily="34" charset="0"/>
              </a:rPr>
              <a:pPr algn="r"/>
              <a:t>26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3035300"/>
        </p:xfrm>
        <a:graphic>
          <a:graphicData uri="http://schemas.openxmlformats.org/presentationml/2006/ole">
            <p:oleObj spid="_x0000_s23554" name="Document" r:id="rId4" imgW="7437390" imgH="30371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FA49EA02-0DEB-445C-BB9B-54961230C2EB}" type="slidenum">
              <a:rPr lang="en-US" sz="900">
                <a:latin typeface="Arial Narrow" pitchFamily="34" charset="0"/>
              </a:rPr>
              <a:pPr algn="r"/>
              <a:t>27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647825"/>
        </p:xfrm>
        <a:graphic>
          <a:graphicData uri="http://schemas.openxmlformats.org/presentationml/2006/ole">
            <p:oleObj spid="_x0000_s24578" name="Document" r:id="rId4" imgW="7321366" imgH="16480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2DD79F3C-E917-413B-93AD-69C0852D4FF2}" type="slidenum">
              <a:rPr lang="en-US" sz="900">
                <a:latin typeface="Arial Narrow" pitchFamily="34" charset="0"/>
              </a:rPr>
              <a:pPr algn="r"/>
              <a:t>28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25602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662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9318B30-1978-4123-9250-412862CE4011}" type="slidenum">
              <a:rPr lang="en-US" sz="900">
                <a:latin typeface="Arial Narrow" pitchFamily="34" charset="0"/>
              </a:rPr>
              <a:pPr algn="r"/>
              <a:t>29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6626" name="Object 5">
            <a:hlinkClick r:id="rId4"/>
          </p:cNvPr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26626" name="Document" r:id="rId5" imgW="7321366" imgH="655060" progId="Word.Document.8">
              <p:embed/>
            </p:oleObj>
          </a:graphicData>
        </a:graphic>
      </p:graphicFrame>
      <p:graphicFrame>
        <p:nvGraphicFramePr>
          <p:cNvPr id="26627" name="Object 6">
            <a:hlinkClick r:id="rId6"/>
          </p:cNvPr>
          <p:cNvGraphicFramePr>
            <a:graphicFrameLocks noChangeAspect="1"/>
          </p:cNvGraphicFramePr>
          <p:nvPr/>
        </p:nvGraphicFramePr>
        <p:xfrm>
          <a:off x="914400" y="1600200"/>
          <a:ext cx="7321550" cy="806450"/>
        </p:xfrm>
        <a:graphic>
          <a:graphicData uri="http://schemas.openxmlformats.org/presentationml/2006/ole">
            <p:oleObj spid="_x0000_s26627" name="Document" r:id="rId7" imgW="7321366" imgH="806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2499423C-C277-415E-9B9D-0E9CAB31EA66}" type="slidenum">
              <a:rPr lang="en-US" sz="900">
                <a:latin typeface="Arial Narrow" pitchFamily="34" charset="0"/>
              </a:rPr>
              <a:pPr algn="r"/>
              <a:t>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074" name="Document" r:id="rId4" imgW="7321366" imgH="425215" progId="Word.Document.8">
              <p:embed/>
            </p:oleObj>
          </a:graphicData>
        </a:graphic>
      </p:graphicFrame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1652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914400" y="1143000"/>
          <a:ext cx="7200900" cy="3552825"/>
        </p:xfrm>
        <a:graphic>
          <a:graphicData uri="http://schemas.openxmlformats.org/presentationml/2006/ole">
            <p:oleObj spid="_x0000_s3075" name="Visio" r:id="rId5" imgW="4609338" imgH="227495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ADA68A0E-D24B-4B19-A22D-841C22EA1DD8}" type="slidenum">
              <a:rPr lang="en-US" sz="900">
                <a:latin typeface="Arial Narrow" pitchFamily="34" charset="0"/>
              </a:rPr>
              <a:pPr algn="r"/>
              <a:t>30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914400" y="685800"/>
          <a:ext cx="7429500" cy="4886325"/>
        </p:xfrm>
        <a:graphic>
          <a:graphicData uri="http://schemas.openxmlformats.org/presentationml/2006/ole">
            <p:oleObj spid="_x0000_s27650" name="Document" r:id="rId4" imgW="7415770" imgH="48910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9276F7D-16A6-4D2D-955B-D3E143428BAD}" type="slidenum">
              <a:rPr lang="en-US" sz="900">
                <a:latin typeface="Arial Narrow" pitchFamily="34" charset="0"/>
              </a:rPr>
              <a:pPr algn="r"/>
              <a:t>31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28674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BC0F6B4A-472C-4FC8-B344-8756E7194D1C}" type="slidenum">
              <a:rPr lang="en-US" sz="900">
                <a:latin typeface="Arial Narrow" pitchFamily="34" charset="0"/>
              </a:rPr>
              <a:pPr algn="r"/>
              <a:t>32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92375"/>
        </p:xfrm>
        <a:graphic>
          <a:graphicData uri="http://schemas.openxmlformats.org/presentationml/2006/ole">
            <p:oleObj spid="_x0000_s29698" name="Document" r:id="rId4" imgW="7321366" imgH="249203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527C7557-5733-4B36-ABE5-A5A9FB0AA0C8}" type="slidenum">
              <a:rPr lang="en-US" sz="900">
                <a:latin typeface="Arial Narrow" pitchFamily="34" charset="0"/>
              </a:rPr>
              <a:pPr algn="r"/>
              <a:t>33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0722" name="Document" r:id="rId4" imgW="7321366" imgH="425215" progId="Word.Document.8">
              <p:embed/>
            </p:oleObj>
          </a:graphicData>
        </a:graphic>
      </p:graphicFrame>
      <p:pic>
        <p:nvPicPr>
          <p:cNvPr id="30726" name="Picture 5" descr="22-10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159500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1D000251-3F2F-4BC1-9C9D-2447D036B937}" type="slidenum">
              <a:rPr lang="en-US" sz="900">
                <a:latin typeface="Arial Narrow" pitchFamily="34" charset="0"/>
              </a:rPr>
              <a:pPr algn="r"/>
              <a:t>34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1746" name="Document" r:id="rId4" imgW="7321366" imgH="425215" progId="Word.Document.8">
              <p:embed/>
            </p:oleObj>
          </a:graphicData>
        </a:graphic>
      </p:graphicFrame>
      <p:pic>
        <p:nvPicPr>
          <p:cNvPr id="31750" name="Picture 5" descr="22-10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299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FC44FD78-D534-4782-BE84-ACC4D01B293B}" type="slidenum">
              <a:rPr lang="en-US" sz="900">
                <a:latin typeface="Arial Narrow" pitchFamily="34" charset="0"/>
              </a:rPr>
              <a:pPr algn="r"/>
              <a:t>35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2770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3615805-0A80-4229-A9DD-94A4078F7C94}" type="slidenum">
              <a:rPr lang="en-US" sz="900">
                <a:latin typeface="Arial Narrow" pitchFamily="34" charset="0"/>
              </a:rPr>
              <a:pPr algn="r"/>
              <a:t>36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33794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F383839-F47E-489C-AFB6-DBFC58298C4C}" type="slidenum">
              <a:rPr lang="en-US" sz="900">
                <a:latin typeface="Arial Narrow" pitchFamily="34" charset="0"/>
              </a:rPr>
              <a:pPr algn="r"/>
              <a:t>37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34818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1188E21-1C24-4F65-94FF-3C0F070CCF48}" type="slidenum">
              <a:rPr lang="en-US" sz="900">
                <a:latin typeface="Arial Narrow" pitchFamily="34" charset="0"/>
              </a:rPr>
              <a:pPr algn="r"/>
              <a:t>38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35842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A0F2090-8CD8-43EF-8A10-A3800F7815AE}" type="slidenum">
              <a:rPr lang="en-US" sz="900">
                <a:latin typeface="Arial Narrow" pitchFamily="34" charset="0"/>
              </a:rPr>
              <a:pPr algn="r"/>
              <a:t>39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36866" name="Document" r:id="rId4" imgW="7321366" imgH="34159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62F48DF3-6520-41A9-869E-BFDA28F11EEF}" type="slidenum">
              <a:rPr lang="en-US" sz="900">
                <a:latin typeface="Arial Narrow" pitchFamily="34" charset="0"/>
              </a:rPr>
              <a:pPr algn="r"/>
              <a:t>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854325"/>
        </p:xfrm>
        <a:graphic>
          <a:graphicData uri="http://schemas.openxmlformats.org/presentationml/2006/ole">
            <p:oleObj spid="_x0000_s4098" name="Document" r:id="rId4" imgW="7321366" imgH="285475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99C62FD-B439-42B7-A5F1-AA1461B14E56}" type="slidenum">
              <a:rPr lang="en-US" sz="900">
                <a:latin typeface="Arial Narrow" pitchFamily="34" charset="0"/>
              </a:rPr>
              <a:pPr algn="r"/>
              <a:t>40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803400"/>
        </p:xfrm>
        <a:graphic>
          <a:graphicData uri="http://schemas.openxmlformats.org/presentationml/2006/ole">
            <p:oleObj spid="_x0000_s37890" name="Document" r:id="rId4" imgW="7321366" imgH="18032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B1D0EF47-F54D-413E-AD40-5C2E7732F883}" type="slidenum">
              <a:rPr lang="en-US" sz="900">
                <a:latin typeface="Arial Narrow" pitchFamily="34" charset="0"/>
              </a:rPr>
              <a:pPr algn="r"/>
              <a:t>41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38914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55A17C3-2829-447D-BAAA-ADA8DCF46F55}" type="slidenum">
              <a:rPr lang="en-US" sz="900">
                <a:latin typeface="Arial Narrow" pitchFamily="34" charset="0"/>
              </a:rPr>
              <a:pPr algn="r"/>
              <a:t>42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9938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17FE12A1-1B8C-4CD9-A045-0A6C3A5B8D26}" type="slidenum">
              <a:rPr lang="en-US" sz="900">
                <a:latin typeface="Arial Narrow" pitchFamily="34" charset="0"/>
              </a:rPr>
              <a:pPr algn="r"/>
              <a:t>43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40962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9421125-B43D-4FB1-B5C5-4B76371F0F28}" type="slidenum">
              <a:rPr lang="en-US" sz="900">
                <a:latin typeface="Arial Narrow" pitchFamily="34" charset="0"/>
              </a:rPr>
              <a:pPr algn="r"/>
              <a:t>44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344613"/>
        </p:xfrm>
        <a:graphic>
          <a:graphicData uri="http://schemas.openxmlformats.org/presentationml/2006/ole">
            <p:oleObj spid="_x0000_s41986" name="Document" r:id="rId4" imgW="7321366" imgH="13438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094E6839-7222-44DE-B474-7D25C23D6AEF}" type="slidenum">
              <a:rPr lang="en-US" sz="900">
                <a:latin typeface="Arial Narrow" pitchFamily="34" charset="0"/>
              </a:rPr>
              <a:pPr algn="r"/>
              <a:t>45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43010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507F2E3-40F6-4B2C-96A8-E2121A239615}" type="slidenum">
              <a:rPr lang="en-US" sz="900">
                <a:latin typeface="Arial Narrow" pitchFamily="34" charset="0"/>
              </a:rPr>
              <a:pPr algn="r"/>
              <a:t>46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4034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952EE48-5FB3-472F-B76E-984090141C88}" type="slidenum">
              <a:rPr lang="en-US" sz="900">
                <a:latin typeface="Arial Narrow" pitchFamily="34" charset="0"/>
              </a:rPr>
              <a:pPr algn="r"/>
              <a:t>47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45058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AF5AFDF-3FA7-4FC7-A7DE-A53F05CAF250}" type="slidenum">
              <a:rPr lang="en-US" sz="900">
                <a:latin typeface="Arial Narrow" pitchFamily="34" charset="0"/>
              </a:rPr>
              <a:pPr algn="r"/>
              <a:t>48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60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92375"/>
        </p:xfrm>
        <a:graphic>
          <a:graphicData uri="http://schemas.openxmlformats.org/presentationml/2006/ole">
            <p:oleObj spid="_x0000_s46082" name="Document" r:id="rId4" imgW="7321366" imgH="249203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F4AC7E7A-1D7E-4E3D-868C-77DC3D6A651D}" type="slidenum">
              <a:rPr lang="en-US" sz="900">
                <a:latin typeface="Arial Narrow" pitchFamily="34" charset="0"/>
              </a:rPr>
              <a:pPr algn="r"/>
              <a:t>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873250"/>
        </p:xfrm>
        <a:graphic>
          <a:graphicData uri="http://schemas.openxmlformats.org/presentationml/2006/ole">
            <p:oleObj spid="_x0000_s5122" name="Document" r:id="rId4" imgW="7321366" imgH="18732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537476F-D7AD-447F-A1AD-D7698290353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PEAR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621C57A4-8426-41F5-A7A4-10342F955CDF}" type="slidenum">
              <a:rPr lang="en-US" sz="900">
                <a:latin typeface="Arial Narrow" pitchFamily="34" charset="0"/>
              </a:rPr>
              <a:pPr algn="r"/>
              <a:t>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24400"/>
        </p:xfrm>
        <a:graphic>
          <a:graphicData uri="http://schemas.openxmlformats.org/presentationml/2006/ole">
            <p:oleObj spid="_x0000_s6146" name="Document" r:id="rId4" imgW="7321366" imgH="472440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B672BEB0-A05D-4DA2-A53C-C03B73D752A2}" type="slidenum">
              <a:rPr lang="en-US" sz="900">
                <a:latin typeface="Arial Narrow" pitchFamily="34" charset="0"/>
              </a:rPr>
              <a:pPr algn="r"/>
              <a:t>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573463"/>
        </p:xfrm>
        <a:graphic>
          <a:graphicData uri="http://schemas.openxmlformats.org/presentationml/2006/ole">
            <p:oleObj spid="_x0000_s7170" name="Document" r:id="rId4" imgW="7321366" imgH="35732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C22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B2A84D6E-9D60-4E41-BFD4-24ADB35E7076}" type="slidenum">
              <a:rPr lang="en-US" sz="900">
                <a:latin typeface="Arial Narrow" pitchFamily="34" charset="0"/>
              </a:rPr>
              <a:pPr algn="r"/>
              <a:t>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3081338"/>
        </p:xfrm>
        <a:graphic>
          <a:graphicData uri="http://schemas.openxmlformats.org/presentationml/2006/ole">
            <p:oleObj spid="_x0000_s8194" name="Document" r:id="rId4" imgW="7405321" imgH="30905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</TotalTime>
  <Words>941</Words>
  <Application>Microsoft Office PowerPoint</Application>
  <PresentationFormat>On-screen Show (4:3)</PresentationFormat>
  <Paragraphs>205</Paragraphs>
  <Slides>48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Equity</vt:lpstr>
      <vt:lpstr>Document</vt:lpstr>
      <vt:lpstr>Visio</vt:lpstr>
      <vt:lpstr>Microsoft Office Word 97 - 2003 Document</vt:lpstr>
      <vt:lpstr>Slide 1</vt:lpstr>
      <vt:lpstr>Slide 2</vt:lpstr>
      <vt:lpstr>Slide 3</vt:lpstr>
      <vt:lpstr>Slide 4</vt:lpstr>
      <vt:lpstr>Slide 5</vt:lpstr>
      <vt:lpstr>PEAR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Helper functions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cURL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tkombol</cp:lastModifiedBy>
  <cp:revision>13</cp:revision>
  <dcterms:created xsi:type="dcterms:W3CDTF">2010-12-01T22:48:31Z</dcterms:created>
  <dcterms:modified xsi:type="dcterms:W3CDTF">2013-11-13T15:34:24Z</dcterms:modified>
</cp:coreProperties>
</file>