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3" r:id="rId12"/>
    <p:sldId id="266" r:id="rId13"/>
    <p:sldId id="268" r:id="rId14"/>
    <p:sldId id="304" r:id="rId15"/>
    <p:sldId id="269" r:id="rId16"/>
    <p:sldId id="270" r:id="rId17"/>
    <p:sldId id="271" r:id="rId18"/>
    <p:sldId id="305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</p:sldIdLst>
  <p:sldSz cx="9144000" cy="6858000" type="screen4x3"/>
  <p:notesSz cx="6858000" cy="9144000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351CD4-2F4E-477C-BE17-6F51C16C86FD}" type="datetimeFigureOut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2234CF-3BF1-43DF-8C2A-61393FC64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294A7-E535-43E8-840C-B812BCEBB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C2C41-DFE3-44DC-BDB7-432A8C129A3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19552606-4845-4DFB-986D-5A348D321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C23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95470778-F678-4006-8C42-374A4386E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1.png"/><Relationship Id="rId4" Type="http://schemas.openxmlformats.org/officeDocument/2006/relationships/oleObject" Target="../embeddings/Microsoft_Office_Word_97_-_2003_Document17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hyperlink" Target="http://php.net/manual/en/function.exif-imagetype.php" TargetMode="External"/><Relationship Id="rId4" Type="http://schemas.openxmlformats.org/officeDocument/2006/relationships/oleObject" Target="../embeddings/Microsoft_Office_Word_97_-_2003_Document20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38.png"/><Relationship Id="rId4" Type="http://schemas.openxmlformats.org/officeDocument/2006/relationships/oleObject" Target="../embeddings/Microsoft_Office_Word_97_-_2003_Document33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40.png"/><Relationship Id="rId4" Type="http://schemas.openxmlformats.org/officeDocument/2006/relationships/oleObject" Target="../embeddings/Microsoft_Office_Word_97_-_2003_Document34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6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8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39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0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1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2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3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Microsoft_Office_Word_97_-_2003_Document44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Microsoft_Office_Word_97_-_2003_Document45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6.vml"/><Relationship Id="rId4" Type="http://schemas.openxmlformats.org/officeDocument/2006/relationships/oleObject" Target="../embeddings/Microsoft_Office_Word_97_-_2003_Document46.doc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7.vml"/><Relationship Id="rId4" Type="http://schemas.openxmlformats.org/officeDocument/2006/relationships/oleObject" Target="../embeddings/Microsoft_Office_Word_97_-_2003_Document47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E64C571-D4AD-4BEF-906E-5103A8E5C83F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2133600"/>
          <a:ext cx="7321550" cy="2303463"/>
        </p:xfrm>
        <a:graphic>
          <a:graphicData uri="http://schemas.openxmlformats.org/presentationml/2006/ole">
            <p:oleObj spid="_x0000_s1026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F86012F-A8AE-41FB-9301-4E9DA1787BB0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14400" y="685800"/>
          <a:ext cx="7394575" cy="5284788"/>
        </p:xfrm>
        <a:graphic>
          <a:graphicData uri="http://schemas.openxmlformats.org/presentationml/2006/ole">
            <p:oleObj spid="_x0000_s10242" name="Document" r:id="rId4" imgW="7405321" imgH="529911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A7D09DE-162B-457B-B4C5-C908F1C9D9E7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11266" name="Document" r:id="rId4" imgW="7321366" imgH="31868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E070D26-5D1B-4AFF-B4B8-A2CB4DD8FA27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20975"/>
        </p:xfrm>
        <a:graphic>
          <a:graphicData uri="http://schemas.openxmlformats.org/presentationml/2006/ole">
            <p:oleObj spid="_x0000_s12290" name="Document" r:id="rId4" imgW="7321366" imgH="27215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13BE238-AD3E-49E7-AF21-8DFE5D948A5C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685800"/>
          <a:ext cx="7386638" cy="3556000"/>
        </p:xfrm>
        <a:graphic>
          <a:graphicData uri="http://schemas.openxmlformats.org/presentationml/2006/ole">
            <p:oleObj spid="_x0000_s13314" name="Document" r:id="rId4" imgW="7405321" imgH="353971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512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DF6162DF-6F5B-4847-B930-4F0D315323E9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5120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46386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524000"/>
            <a:ext cx="46386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343400"/>
            <a:ext cx="50673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Bent Arrow 9"/>
          <p:cNvSpPr/>
          <p:nvPr/>
        </p:nvSpPr>
        <p:spPr bwMode="auto">
          <a:xfrm rot="10800000">
            <a:off x="5486400" y="5105400"/>
            <a:ext cx="1143000" cy="838200"/>
          </a:xfrm>
          <a:prstGeom prst="bentArrow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Bent Arrow 13"/>
          <p:cNvSpPr/>
          <p:nvPr/>
        </p:nvSpPr>
        <p:spPr bwMode="auto">
          <a:xfrm rot="5400000">
            <a:off x="5067300" y="342900"/>
            <a:ext cx="838200" cy="1066800"/>
          </a:xfrm>
          <a:prstGeom prst="bentArrow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10" name="TextBox 17"/>
          <p:cNvSpPr txBox="1">
            <a:spLocks noChangeArrowheads="1"/>
          </p:cNvSpPr>
          <p:nvPr/>
        </p:nvSpPr>
        <p:spPr bwMode="auto">
          <a:xfrm>
            <a:off x="5943600" y="609600"/>
            <a:ext cx="167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Save as .csv</a:t>
            </a:r>
          </a:p>
        </p:txBody>
      </p:sp>
      <p:sp>
        <p:nvSpPr>
          <p:cNvPr id="51211" name="TextBox 18"/>
          <p:cNvSpPr txBox="1">
            <a:spLocks noChangeArrowheads="1"/>
          </p:cNvSpPr>
          <p:nvPr/>
        </p:nvSpPr>
        <p:spPr bwMode="auto">
          <a:xfrm>
            <a:off x="6705600" y="5334000"/>
            <a:ext cx="2438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Same .csv file opened with Notepad++</a:t>
            </a:r>
          </a:p>
        </p:txBody>
      </p:sp>
      <p:sp>
        <p:nvSpPr>
          <p:cNvPr id="51212" name="Oval 11"/>
          <p:cNvSpPr>
            <a:spLocks noChangeArrowheads="1"/>
          </p:cNvSpPr>
          <p:nvPr/>
        </p:nvSpPr>
        <p:spPr bwMode="auto">
          <a:xfrm>
            <a:off x="5867400" y="1524000"/>
            <a:ext cx="1143000" cy="304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31DD68A-BB51-4388-A947-6ADCC33375C7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4676775"/>
        </p:xfrm>
        <a:graphic>
          <a:graphicData uri="http://schemas.openxmlformats.org/presentationml/2006/ole">
            <p:oleObj spid="_x0000_s14338" name="Document" r:id="rId4" imgW="7321366" imgH="467700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35CE275-555D-468D-8B41-CE670DD9D082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81413"/>
        </p:xfrm>
        <a:graphic>
          <a:graphicData uri="http://schemas.openxmlformats.org/presentationml/2006/ole">
            <p:oleObj spid="_x0000_s15362" name="Document" r:id="rId4" imgW="7321366" imgH="36811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C23236C-F105-4CE4-B11E-6B8345E0E07F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448175"/>
        </p:xfrm>
        <a:graphic>
          <a:graphicData uri="http://schemas.openxmlformats.org/presentationml/2006/ole">
            <p:oleObj spid="_x0000_s16386" name="Document" r:id="rId4" imgW="7321366" imgH="4447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19552606-4845-4DFB-986D-5A348D3217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2895600"/>
            <a:ext cx="41408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Resume 11/18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FEE0314-71F3-435B-A4AB-F9AB5AA2A72B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151063"/>
        </p:xfrm>
        <a:graphic>
          <a:graphicData uri="http://schemas.openxmlformats.org/presentationml/2006/ole">
            <p:oleObj spid="_x0000_s17410" name="Document" r:id="rId4" imgW="7321366" imgH="2151212" progId="Word.Document.8">
              <p:embed/>
            </p:oleObj>
          </a:graphicData>
        </a:graphic>
      </p:graphicFrame>
      <p:pic>
        <p:nvPicPr>
          <p:cNvPr id="17414" name="Picture 5" descr="23-0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3821113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028995C-D544-4727-B9A9-F13248E219F7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681538"/>
        </p:xfrm>
        <a:graphic>
          <a:graphicData uri="http://schemas.openxmlformats.org/presentationml/2006/ole">
            <p:oleObj spid="_x0000_s2050" name="Document" r:id="rId4" imgW="7321366" imgH="46820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181869E-CCF3-46AB-93BB-A4E048F08EA9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838200" y="685800"/>
          <a:ext cx="7321550" cy="4179888"/>
        </p:xfrm>
        <a:graphic>
          <a:graphicData uri="http://schemas.openxmlformats.org/presentationml/2006/ole">
            <p:oleObj spid="_x0000_s18434" name="Document" r:id="rId4" imgW="7321366" imgH="41796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376748E-6015-43D8-A03E-2A1C12F0DEA2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62188"/>
        </p:xfrm>
        <a:graphic>
          <a:graphicData uri="http://schemas.openxmlformats.org/presentationml/2006/ole">
            <p:oleObj spid="_x0000_s19458" name="Document" r:id="rId4" imgW="7321366" imgH="22625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94DF1BB-95C8-461F-9B49-6B11202240CC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073275"/>
        </p:xfrm>
        <a:graphic>
          <a:graphicData uri="http://schemas.openxmlformats.org/presentationml/2006/ole">
            <p:oleObj spid="_x0000_s20482" name="Document" r:id="rId4" imgW="7313400" imgH="2171737" progId="Word.Document.8">
              <p:embed/>
            </p:oleObj>
          </a:graphicData>
        </a:graphic>
      </p:graphicFrame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381000" y="2895600"/>
            <a:ext cx="8763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Returns an array where: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a[0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the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width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a[1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the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height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a[2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the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IMAGETYPE_xxx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constant shown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above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a[3] 	  a text string in the form: height="</a:t>
            </a:r>
            <a:r>
              <a:rPr lang="en-US" sz="1600" b="1" i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yyy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 width="</a:t>
            </a:r>
            <a:r>
              <a:rPr lang="en-US" sz="16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xxx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</a:t>
            </a:r>
            <a:endParaRPr lang="en-US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a['mime'] 	  the mime type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a['channel'] 3 for RGB or 4 for CMYK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a['bits'] 	  the number of bits for each color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715000"/>
            <a:ext cx="5198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List of </a:t>
            </a:r>
            <a:r>
              <a:rPr lang="en-US" sz="1800" dirty="0" err="1" smtClean="0"/>
              <a:t>Imagetype</a:t>
            </a:r>
            <a:r>
              <a:rPr lang="en-US" sz="1800" dirty="0" smtClean="0"/>
              <a:t> constants:</a:t>
            </a:r>
            <a:endParaRPr lang="en-US" sz="1800" dirty="0" smtClean="0">
              <a:hlinkClick r:id="rId5"/>
            </a:endParaRPr>
          </a:p>
          <a:p>
            <a:r>
              <a:rPr lang="en-US" sz="1800" dirty="0" smtClean="0">
                <a:hlinkClick r:id="rId5"/>
              </a:rPr>
              <a:t>http://php.net/manual/en/function.exif-imagetype.php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915756E-3491-42BA-A14D-F6E50587F17D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20975"/>
        </p:xfrm>
        <a:graphic>
          <a:graphicData uri="http://schemas.openxmlformats.org/presentationml/2006/ole">
            <p:oleObj spid="_x0000_s21506" name="Document" r:id="rId4" imgW="7321366" imgH="27215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EC50D60-2FFE-4044-88FA-06F0D9D6FC74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22530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DFAEEEC-CC15-4802-AE55-99F5EAFA8ABC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4222750"/>
        </p:xfrm>
        <a:graphic>
          <a:graphicData uri="http://schemas.openxmlformats.org/presentationml/2006/ole">
            <p:oleObj spid="_x0000_s23554" name="Document" r:id="rId4" imgW="7405321" imgH="4220817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486400"/>
            <a:ext cx="6429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Another:</a:t>
            </a:r>
            <a:endParaRPr lang="en-US" dirty="0" smtClean="0">
              <a:solidFill>
                <a:srgbClr val="FF0000"/>
              </a:solidFill>
              <a:latin typeface="+mn-lt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imagecreate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($h, $w)</a:t>
            </a:r>
            <a:r>
              <a:rPr lang="en-US" dirty="0" smtClean="0"/>
              <a:t>	Creates a new image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C3AE72F-091B-4079-9DD4-41AD3D390EFC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682625"/>
          <a:ext cx="7262813" cy="2701925"/>
        </p:xfrm>
        <a:graphic>
          <a:graphicData uri="http://schemas.openxmlformats.org/presentationml/2006/ole">
            <p:oleObj spid="_x0000_s24578" name="Document" r:id="rId4" imgW="7313400" imgH="272621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6407A98-CC72-4194-9CB9-65B29F3E7BD5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914400" y="681038"/>
          <a:ext cx="7265988" cy="4756150"/>
        </p:xfrm>
        <a:graphic>
          <a:graphicData uri="http://schemas.openxmlformats.org/presentationml/2006/ole">
            <p:oleObj spid="_x0000_s25602" name="Document" r:id="rId4" imgW="7313400" imgH="4809207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1" y="54864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Note: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image_from_file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and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image_to_file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are being set up to be used as a variable function later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A95F2D8-C92B-48C0-9F70-9307BEEF894C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26626" name="Document" r:id="rId4" imgW="7321366" imgH="3180849" progId="Word.Document.8">
              <p:embed/>
            </p:oleObj>
          </a:graphicData>
        </a:graphic>
      </p:graphicFrame>
      <p:cxnSp>
        <p:nvCxnSpPr>
          <p:cNvPr id="26630" name="Curved Connector 6"/>
          <p:cNvCxnSpPr>
            <a:cxnSpLocks noChangeShapeType="1"/>
          </p:cNvCxnSpPr>
          <p:nvPr/>
        </p:nvCxnSpPr>
        <p:spPr bwMode="auto">
          <a:xfrm>
            <a:off x="4038600" y="1600200"/>
            <a:ext cx="1981200" cy="152400"/>
          </a:xfrm>
          <a:prstGeom prst="curvedConnector3">
            <a:avLst>
              <a:gd name="adj1" fmla="val -167"/>
            </a:avLst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6631" name="TextBox 9"/>
          <p:cNvSpPr txBox="1">
            <a:spLocks noChangeArrowheads="1"/>
          </p:cNvSpPr>
          <p:nvPr/>
        </p:nvSpPr>
        <p:spPr bwMode="auto">
          <a:xfrm>
            <a:off x="6019800" y="16002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Remember variable functions?</a:t>
            </a:r>
          </a:p>
        </p:txBody>
      </p:sp>
      <p:sp>
        <p:nvSpPr>
          <p:cNvPr id="26632" name="Freeform 7"/>
          <p:cNvSpPr>
            <a:spLocks/>
          </p:cNvSpPr>
          <p:nvPr/>
        </p:nvSpPr>
        <p:spPr bwMode="auto">
          <a:xfrm>
            <a:off x="2209800" y="2159000"/>
            <a:ext cx="4800600" cy="1322388"/>
          </a:xfrm>
          <a:custGeom>
            <a:avLst/>
            <a:gdLst>
              <a:gd name="T0" fmla="*/ 458402 w 5246451"/>
              <a:gd name="T1" fmla="*/ 982494 h 1321341"/>
              <a:gd name="T2" fmla="*/ 609718 w 5246451"/>
              <a:gd name="T3" fmla="*/ 1157592 h 1321341"/>
              <a:gd name="T4" fmla="*/ 4116708 w 5246451"/>
              <a:gd name="T5" fmla="*/ 1128409 h 1321341"/>
              <a:gd name="T6" fmla="*/ 4713077 w 5246451"/>
              <a:gd name="T7" fmla="*/ 0 h 13213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246451" h="1321341">
                <a:moveTo>
                  <a:pt x="500975" y="982494"/>
                </a:moveTo>
                <a:cubicBezTo>
                  <a:pt x="250487" y="1057883"/>
                  <a:pt x="0" y="1133273"/>
                  <a:pt x="666345" y="1157592"/>
                </a:cubicBezTo>
                <a:cubicBezTo>
                  <a:pt x="1332690" y="1181911"/>
                  <a:pt x="3751635" y="1321341"/>
                  <a:pt x="4499043" y="1128409"/>
                </a:cubicBezTo>
                <a:cubicBezTo>
                  <a:pt x="5246451" y="935477"/>
                  <a:pt x="5198623" y="467738"/>
                  <a:pt x="5150796" y="0"/>
                </a:cubicBezTo>
              </a:path>
            </a:pathLst>
          </a:custGeom>
          <a:noFill/>
          <a:ln w="25400" cap="flat" cmpd="sng" algn="ctr">
            <a:solidFill>
              <a:srgbClr val="FF0000">
                <a:alpha val="63921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10CBA37-1FCB-4230-9758-923BC815403A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914400" y="685800"/>
          <a:ext cx="7394575" cy="3344863"/>
        </p:xfrm>
        <a:graphic>
          <a:graphicData uri="http://schemas.openxmlformats.org/presentationml/2006/ole">
            <p:oleObj spid="_x0000_s27650" name="Document" r:id="rId4" imgW="7425139" imgH="332903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CC48F65-E2FF-4008-A731-B7B0E3836BC1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63963"/>
        </p:xfrm>
        <a:graphic>
          <a:graphicData uri="http://schemas.openxmlformats.org/presentationml/2006/ole">
            <p:oleObj spid="_x0000_s3074" name="Document" r:id="rId4" imgW="7313400" imgH="40317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5E2FC88-0660-4441-A5C1-BF453B36FC5C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28674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BF1FA9E-53AE-4223-A5E9-AC174A30A73D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29698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105F7A5-94BD-4687-B22D-0FA97F9D625A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92375"/>
        </p:xfrm>
        <a:graphic>
          <a:graphicData uri="http://schemas.openxmlformats.org/presentationml/2006/ole">
            <p:oleObj spid="_x0000_s30722" name="Document" r:id="rId4" imgW="7321366" imgH="249203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187F1C2-8E5C-4353-81AE-CE7704A863DE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914400" y="685800"/>
          <a:ext cx="7404100" cy="5281613"/>
        </p:xfrm>
        <a:graphic>
          <a:graphicData uri="http://schemas.openxmlformats.org/presentationml/2006/ole">
            <p:oleObj spid="_x0000_s31746" name="Document" r:id="rId4" imgW="7415770" imgH="530055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3E73FC6-C69A-455C-AFB4-87CCE21C0719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32770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615076F-56D8-4F1B-86E3-75732720D510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3794" name="Document" r:id="rId4" imgW="7321366" imgH="425215" progId="Word.Document.8">
              <p:embed/>
            </p:oleObj>
          </a:graphicData>
        </a:graphic>
      </p:graphicFrame>
      <p:pic>
        <p:nvPicPr>
          <p:cNvPr id="33798" name="Picture 5" descr="23-11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213600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058C6F-1507-4726-8210-1771F180E2D3}" type="slidenum">
              <a:rPr lang="en-US" sz="900" smtClean="0">
                <a:latin typeface="Arial Narrow" pitchFamily="34" charset="0"/>
              </a:rPr>
              <a:pPr algn="r"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4818" name="Document" r:id="rId4" imgW="7321366" imgH="425215" progId="Word.Document.8">
              <p:embed/>
            </p:oleObj>
          </a:graphicData>
        </a:graphic>
      </p:graphicFrame>
      <p:pic>
        <p:nvPicPr>
          <p:cNvPr id="34822" name="Picture 5" descr="23-11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162800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Box 6"/>
          <p:cNvSpPr txBox="1">
            <a:spLocks noChangeArrowheads="1"/>
          </p:cNvSpPr>
          <p:nvPr/>
        </p:nvSpPr>
        <p:spPr bwMode="auto">
          <a:xfrm>
            <a:off x="914400" y="5486400"/>
            <a:ext cx="81978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Show the program running.  </a:t>
            </a:r>
          </a:p>
          <a:p>
            <a:r>
              <a:rPr lang="en-US" sz="1600">
                <a:solidFill>
                  <a:srgbClr val="FF0000"/>
                </a:solidFill>
              </a:rPr>
              <a:t>Show the ch23_images directory and the ch23_upload image directory before and after running.  </a:t>
            </a:r>
          </a:p>
          <a:p>
            <a:r>
              <a:rPr lang="en-US" sz="1600">
                <a:solidFill>
                  <a:srgbClr val="FF0000"/>
                </a:solidFill>
              </a:rPr>
              <a:t>Class is on their own to review the Image Upload application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DBD8365-C032-4594-9E57-B022D934B785}" type="slidenum">
              <a:rPr lang="en-US" sz="900" smtClean="0">
                <a:latin typeface="Arial Narrow" pitchFamily="34" charset="0"/>
              </a:rPr>
              <a:pPr algn="r"/>
              <a:t>37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35842" name="Document" r:id="rId4" imgW="7321366" imgH="3410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C8592A4-0008-4031-8599-F2A86656C64E}" type="slidenum">
              <a:rPr lang="en-US" sz="900" smtClean="0">
                <a:latin typeface="Arial Narrow" pitchFamily="34" charset="0"/>
              </a:rPr>
              <a:pPr algn="r"/>
              <a:t>38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36866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4127748-8114-4E38-BDC0-88E7ED6A68B1}" type="slidenum">
              <a:rPr lang="en-US" sz="900" smtClean="0">
                <a:latin typeface="Arial Narrow" pitchFamily="34" charset="0"/>
              </a:rPr>
              <a:pPr algn="r"/>
              <a:t>39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032000"/>
        </p:xfrm>
        <a:graphic>
          <a:graphicData uri="http://schemas.openxmlformats.org/presentationml/2006/ole">
            <p:oleObj spid="_x0000_s37890" name="Document" r:id="rId4" imgW="7321366" imgH="20326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C3C70FB-1F67-4EDA-B633-766E878BF34B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62188"/>
        </p:xfrm>
        <a:graphic>
          <a:graphicData uri="http://schemas.openxmlformats.org/presentationml/2006/ole">
            <p:oleObj spid="_x0000_s4098" name="Document" r:id="rId4" imgW="7321366" imgH="22625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31B81FF-D5F7-412C-958B-2146123F6D20}" type="slidenum">
              <a:rPr lang="en-US" sz="900" smtClean="0">
                <a:latin typeface="Arial Narrow" pitchFamily="34" charset="0"/>
              </a:rPr>
              <a:pPr algn="r"/>
              <a:t>40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787900"/>
        </p:xfrm>
        <a:graphic>
          <a:graphicData uri="http://schemas.openxmlformats.org/presentationml/2006/ole">
            <p:oleObj spid="_x0000_s38914" name="Document" r:id="rId4" imgW="7321366" imgH="47883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D623D04-FCFC-4C2F-A30E-92DCECE9DE87}" type="slidenum">
              <a:rPr lang="en-US" sz="900" smtClean="0">
                <a:latin typeface="Arial Narrow" pitchFamily="34" charset="0"/>
              </a:rPr>
              <a:pPr algn="r"/>
              <a:t>41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62188"/>
        </p:xfrm>
        <a:graphic>
          <a:graphicData uri="http://schemas.openxmlformats.org/presentationml/2006/ole">
            <p:oleObj spid="_x0000_s39938" name="Document" r:id="rId4" imgW="7321366" imgH="22625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632AF3C-2530-4B38-ADAA-2B4210373CDC}" type="slidenum">
              <a:rPr lang="en-US" sz="900" smtClean="0">
                <a:latin typeface="Arial Narrow" pitchFamily="34" charset="0"/>
              </a:rPr>
              <a:pPr algn="r"/>
              <a:t>42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0962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A7E331B-A86E-4FED-858F-C58E696777A3}" type="slidenum">
              <a:rPr lang="en-US" sz="900" smtClean="0">
                <a:latin typeface="Arial Narrow" pitchFamily="34" charset="0"/>
              </a:rPr>
              <a:pPr algn="r"/>
              <a:t>43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1986" name="Document" r:id="rId4" imgW="7321366" imgH="52594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1B35F32-4EC9-4B94-A719-5A81B6592986}" type="slidenum">
              <a:rPr lang="en-US" sz="900" smtClean="0">
                <a:latin typeface="Arial Narrow" pitchFamily="34" charset="0"/>
              </a:rPr>
              <a:pPr algn="r"/>
              <a:t>44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43010" name="Document" r:id="rId4" imgW="7321366" imgH="43384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FBBA7F5-3021-45C2-87B7-7C373F29E6F4}" type="slidenum">
              <a:rPr lang="en-US" sz="900" smtClean="0">
                <a:latin typeface="Arial Narrow" pitchFamily="34" charset="0"/>
              </a:rPr>
              <a:pPr algn="r"/>
              <a:t>45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44034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4B4C051-8D5D-4D84-A286-9C13E3E7F0DA}" type="slidenum">
              <a:rPr lang="en-US" sz="900" smtClean="0">
                <a:latin typeface="Arial Narrow" pitchFamily="34" charset="0"/>
              </a:rPr>
              <a:pPr algn="r"/>
              <a:t>46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45058" name="Document" r:id="rId4" imgW="7321366" imgH="3410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60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60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2CE82E0-F455-4587-89D0-E33ABB82C1C1}" type="slidenum">
              <a:rPr lang="en-US" sz="900" smtClean="0">
                <a:latin typeface="Arial Narrow" pitchFamily="34" charset="0"/>
              </a:rPr>
              <a:pPr algn="r"/>
              <a:t>47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60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6082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71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71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EC31F5A-F6DC-4C33-AC9F-6D8B25F6F6A9}" type="slidenum">
              <a:rPr lang="en-US" sz="900" smtClean="0">
                <a:latin typeface="Arial Narrow" pitchFamily="34" charset="0"/>
              </a:rPr>
              <a:pPr algn="r"/>
              <a:t>48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710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7106" name="Document" r:id="rId4" imgW="7321366" imgH="52594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481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81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DB143CC-66D0-48BF-803C-7AD72DD81CA4}" type="slidenum">
              <a:rPr lang="en-US" sz="900" smtClean="0">
                <a:latin typeface="Arial Narrow" pitchFamily="34" charset="0"/>
              </a:rPr>
              <a:pPr algn="r"/>
              <a:t>49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81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573213"/>
        </p:xfrm>
        <a:graphic>
          <a:graphicData uri="http://schemas.openxmlformats.org/presentationml/2006/ole">
            <p:oleObj spid="_x0000_s48130" name="Document" r:id="rId4" imgW="7321366" imgH="15733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A1321A8-B96C-4096-9C80-92A9ED4EC0ED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5122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D37A8C7-A172-4B69-9AEB-5E35810B82AA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394575" cy="5127625"/>
        </p:xfrm>
        <a:graphic>
          <a:graphicData uri="http://schemas.openxmlformats.org/presentationml/2006/ole">
            <p:oleObj spid="_x0000_s6146" name="Document" r:id="rId4" imgW="7405321" imgH="514001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8271C3D-2EBA-4CAC-92C1-455BC169D4D0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460625"/>
        </p:xfrm>
        <a:graphic>
          <a:graphicData uri="http://schemas.openxmlformats.org/presentationml/2006/ole">
            <p:oleObj spid="_x0000_s7170" name="Document" r:id="rId4" imgW="7321366" imgH="246042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2B3241F-7075-43A8-A6DC-556C9DD3D118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919413"/>
        </p:xfrm>
        <a:graphic>
          <a:graphicData uri="http://schemas.openxmlformats.org/presentationml/2006/ole">
            <p:oleObj spid="_x0000_s8194" name="Document" r:id="rId4" imgW="7321366" imgH="29194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C23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835F727-F2AE-4198-B7A3-3C8D35FD9B38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5800"/>
          <a:ext cx="7394575" cy="3538538"/>
        </p:xfrm>
        <a:graphic>
          <a:graphicData uri="http://schemas.openxmlformats.org/presentationml/2006/ole">
            <p:oleObj spid="_x0000_s9218" name="Document" r:id="rId4" imgW="7405321" imgH="354584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8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317</TotalTime>
  <Words>977</Words>
  <Application>Microsoft Office PowerPoint</Application>
  <PresentationFormat>On-screen Show (4:3)</PresentationFormat>
  <Paragraphs>219</Paragraphs>
  <Slides>49</Slides>
  <Notes>47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8_Master slides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tkombol</cp:lastModifiedBy>
  <cp:revision>25</cp:revision>
  <dcterms:created xsi:type="dcterms:W3CDTF">2010-12-01T21:36:32Z</dcterms:created>
  <dcterms:modified xsi:type="dcterms:W3CDTF">2013-11-18T15:38:15Z</dcterms:modified>
</cp:coreProperties>
</file>