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81FB84-24C8-4866-B091-FED1AF8EC0B1}" type="datetimeFigureOut">
              <a:rPr lang="en-US"/>
              <a:pPr>
                <a:defRPr/>
              </a:pPr>
              <a:t>11/2/2013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12019D-0D4D-42A8-9B45-E821767FC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977CD3F-A121-432A-93A4-7757B1F1C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A9B23-05FB-4BB7-8B4F-CE9A6E4E85F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Murach's PHP and MySQL, C24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1DFD8351-946A-4910-BF71-C472DF709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C24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 smtClean="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1C4D819-4435-44A1-9E83-294BA4BFA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png"/><Relationship Id="rId4" Type="http://schemas.openxmlformats.org/officeDocument/2006/relationships/oleObject" Target="../embeddings/Microsoft_Office_Word_97_-_2003_Document10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png"/><Relationship Id="rId4" Type="http://schemas.openxmlformats.org/officeDocument/2006/relationships/oleObject" Target="../embeddings/Microsoft_Office_Word_97_-_2003_Document11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png"/><Relationship Id="rId4" Type="http://schemas.openxmlformats.org/officeDocument/2006/relationships/oleObject" Target="../embeddings/Microsoft_Office_Word_97_-_2003_Document12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png"/><Relationship Id="rId4" Type="http://schemas.openxmlformats.org/officeDocument/2006/relationships/oleObject" Target="../embeddings/Microsoft_Office_Word_97_-_2003_Document13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4.png"/><Relationship Id="rId4" Type="http://schemas.openxmlformats.org/officeDocument/2006/relationships/oleObject" Target="../embeddings/Microsoft_Office_Word_97_-_2003_Document14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png"/><Relationship Id="rId4" Type="http://schemas.openxmlformats.org/officeDocument/2006/relationships/oleObject" Target="../embeddings/Microsoft_Office_Word_97_-_2003_Document15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png"/><Relationship Id="rId4" Type="http://schemas.openxmlformats.org/officeDocument/2006/relationships/oleObject" Target="../embeddings/Microsoft_Office_Word_97_-_2003_Document16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0.png"/><Relationship Id="rId4" Type="http://schemas.openxmlformats.org/officeDocument/2006/relationships/oleObject" Target="../embeddings/Microsoft_Office_Word_97_-_2003_Document17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2.png"/><Relationship Id="rId4" Type="http://schemas.openxmlformats.org/officeDocument/2006/relationships/oleObject" Target="../embeddings/Microsoft_Office_Word_97_-_2003_Document18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4.png"/><Relationship Id="rId4" Type="http://schemas.openxmlformats.org/officeDocument/2006/relationships/oleObject" Target="../embeddings/Microsoft_Office_Word_97_-_2003_Document19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6.png"/><Relationship Id="rId4" Type="http://schemas.openxmlformats.org/officeDocument/2006/relationships/oleObject" Target="../embeddings/Microsoft_Office_Word_97_-_2003_Document20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8.png"/><Relationship Id="rId4" Type="http://schemas.openxmlformats.org/officeDocument/2006/relationships/oleObject" Target="../embeddings/Microsoft_Office_Word_97_-_2003_Document21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0.png"/><Relationship Id="rId4" Type="http://schemas.openxmlformats.org/officeDocument/2006/relationships/oleObject" Target="../embeddings/Microsoft_Office_Word_97_-_2003_Document2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png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png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Office_Word_97_-_2003_Document8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4.png"/><Relationship Id="rId4" Type="http://schemas.openxmlformats.org/officeDocument/2006/relationships/oleObject" Target="../embeddings/Microsoft_Office_Word_97_-_2003_Document9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78CC79A-5CD8-4B5E-8823-5AFC24E9967B}" type="slidenum">
              <a:rPr lang="en-US" sz="900">
                <a:latin typeface="Arial Narrow" pitchFamily="34" charset="0"/>
              </a:rPr>
              <a:pPr algn="r"/>
              <a:t>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828800"/>
          <a:ext cx="7321550" cy="2227263"/>
        </p:xfrm>
        <a:graphic>
          <a:graphicData uri="http://schemas.openxmlformats.org/presentationml/2006/ole">
            <p:oleObj spid="_x0000_s1026" name="Document" r:id="rId4" imgW="7321366" imgH="23027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6F3F9638-1E12-46C1-AA94-13F79D320195}" type="slidenum">
              <a:rPr lang="en-US" sz="900">
                <a:latin typeface="Arial Narrow" pitchFamily="34" charset="0"/>
              </a:rPr>
              <a:pPr algn="r"/>
              <a:t>10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0242" name="Document" r:id="rId4" imgW="7321366" imgH="425215" progId="Word.Document.8">
              <p:embed/>
            </p:oleObj>
          </a:graphicData>
        </a:graphic>
      </p:graphicFrame>
      <p:pic>
        <p:nvPicPr>
          <p:cNvPr id="10246" name="Picture 5" descr="24-03-2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10363" cy="457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7CF5C614-CC1B-40C6-ADC8-F2C5A0A861EF}" type="slidenum">
              <a:rPr lang="en-US" sz="900">
                <a:latin typeface="Arial Narrow" pitchFamily="34" charset="0"/>
              </a:rPr>
              <a:pPr algn="r"/>
              <a:t>11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1266" name="Document" r:id="rId4" imgW="7321366" imgH="425215" progId="Word.Document.8">
              <p:embed/>
            </p:oleObj>
          </a:graphicData>
        </a:graphic>
      </p:graphicFrame>
      <p:pic>
        <p:nvPicPr>
          <p:cNvPr id="11270" name="Picture 5" descr="24-03-3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46875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3BA0D123-39C2-41BC-9496-62A19CF11D3B}" type="slidenum">
              <a:rPr lang="en-US" sz="900">
                <a:latin typeface="Arial Narrow" pitchFamily="34" charset="0"/>
              </a:rPr>
              <a:pPr algn="r"/>
              <a:t>12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2290" name="Document" r:id="rId4" imgW="7321366" imgH="425215" progId="Word.Document.8">
              <p:embed/>
            </p:oleObj>
          </a:graphicData>
        </a:graphic>
      </p:graphicFrame>
      <p:pic>
        <p:nvPicPr>
          <p:cNvPr id="12294" name="Picture 5" descr="24-03-3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83388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D89C28A4-9705-40BC-A8C9-B5AC7E2B1451}" type="slidenum">
              <a:rPr lang="en-US" sz="900">
                <a:latin typeface="Arial Narrow" pitchFamily="34" charset="0"/>
              </a:rPr>
              <a:pPr algn="r"/>
              <a:t>13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3314" name="Document" r:id="rId4" imgW="7321366" imgH="425215" progId="Word.Document.8">
              <p:embed/>
            </p:oleObj>
          </a:graphicData>
        </a:graphic>
      </p:graphicFrame>
      <p:pic>
        <p:nvPicPr>
          <p:cNvPr id="13318" name="Picture 5" descr="24-03-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551180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22375C0-29A6-43B7-A49E-B0CDBAB14131}" type="slidenum">
              <a:rPr lang="en-US" sz="900">
                <a:latin typeface="Arial Narrow" pitchFamily="34" charset="0"/>
              </a:rPr>
              <a:pPr algn="r"/>
              <a:t>14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4338" name="Document" r:id="rId4" imgW="7321366" imgH="425215" progId="Word.Document.8">
              <p:embed/>
            </p:oleObj>
          </a:graphicData>
        </a:graphic>
      </p:graphicFrame>
      <p:pic>
        <p:nvPicPr>
          <p:cNvPr id="14342" name="Picture 5" descr="24-03-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289675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CA786AD-6660-4241-B50A-8E9397396266}" type="slidenum">
              <a:rPr lang="en-US" sz="900">
                <a:latin typeface="Arial Narrow" pitchFamily="34" charset="0"/>
              </a:rPr>
              <a:pPr algn="r"/>
              <a:t>15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5362" name="Document" r:id="rId4" imgW="7321366" imgH="425215" progId="Word.Document.8">
              <p:embed/>
            </p:oleObj>
          </a:graphicData>
        </a:graphic>
      </p:graphicFrame>
      <p:pic>
        <p:nvPicPr>
          <p:cNvPr id="15366" name="Picture 5" descr="24-04-1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37350" cy="333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2BB3057-6413-4620-89B5-E2A8241397CF}" type="slidenum">
              <a:rPr lang="en-US" sz="900">
                <a:latin typeface="Arial Narrow" pitchFamily="34" charset="0"/>
              </a:rPr>
              <a:pPr algn="r"/>
              <a:t>16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6386" name="Document" r:id="rId4" imgW="7321366" imgH="425215" progId="Word.Document.8">
              <p:embed/>
            </p:oleObj>
          </a:graphicData>
        </a:graphic>
      </p:graphicFrame>
      <p:pic>
        <p:nvPicPr>
          <p:cNvPr id="16390" name="Picture 5" descr="24-04-1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27825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708C71A0-8A77-46ED-B064-87984F295D56}" type="slidenum">
              <a:rPr lang="en-US" sz="900">
                <a:latin typeface="Arial Narrow" pitchFamily="34" charset="0"/>
              </a:rPr>
              <a:pPr algn="r"/>
              <a:t>17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7410" name="Document" r:id="rId4" imgW="7321366" imgH="425215" progId="Word.Document.8">
              <p:embed/>
            </p:oleObj>
          </a:graphicData>
        </a:graphic>
      </p:graphicFrame>
      <p:pic>
        <p:nvPicPr>
          <p:cNvPr id="17414" name="Picture 5" descr="24-04-2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7056438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4EC6A0C-C2B7-4BC7-9D85-CA9F8090D54B}" type="slidenum">
              <a:rPr lang="en-US" sz="900">
                <a:latin typeface="Arial Narrow" pitchFamily="34" charset="0"/>
              </a:rPr>
              <a:pPr algn="r"/>
              <a:t>18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8434" name="Document" r:id="rId4" imgW="7321366" imgH="425215" progId="Word.Document.8">
              <p:embed/>
            </p:oleObj>
          </a:graphicData>
        </a:graphic>
      </p:graphicFrame>
      <p:pic>
        <p:nvPicPr>
          <p:cNvPr id="18438" name="Picture 5" descr="24-04-2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5283200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674DD11-53AF-4D92-BDE7-7D937198E743}" type="slidenum">
              <a:rPr lang="en-US" sz="900">
                <a:latin typeface="Arial Narrow" pitchFamily="34" charset="0"/>
              </a:rPr>
              <a:pPr algn="r"/>
              <a:t>19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19458" name="Document" r:id="rId4" imgW="7321366" imgH="425215" progId="Word.Document.8">
              <p:embed/>
            </p:oleObj>
          </a:graphicData>
        </a:graphic>
      </p:graphicFrame>
      <p:pic>
        <p:nvPicPr>
          <p:cNvPr id="19462" name="Picture 5" descr="24-04-3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5054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ADFD560-406B-4112-A1B0-491B15D95941}" type="slidenum">
              <a:rPr lang="en-US" sz="900">
                <a:latin typeface="Arial Narrow" pitchFamily="34" charset="0"/>
              </a:rPr>
              <a:pPr algn="r"/>
              <a:t>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3062288"/>
        </p:xfrm>
        <a:graphic>
          <a:graphicData uri="http://schemas.openxmlformats.org/presentationml/2006/ole">
            <p:oleObj spid="_x0000_s2050" name="Document" r:id="rId4" imgW="7437390" imgH="30646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FE08819B-9AE8-47CA-9B8B-20F1D9D7AB97}" type="slidenum">
              <a:rPr lang="en-US" sz="900">
                <a:latin typeface="Arial Narrow" pitchFamily="34" charset="0"/>
              </a:rPr>
              <a:pPr algn="r"/>
              <a:t>20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0482" name="Document" r:id="rId4" imgW="7321366" imgH="425215" progId="Word.Document.8">
              <p:embed/>
            </p:oleObj>
          </a:graphicData>
        </a:graphic>
      </p:graphicFrame>
      <p:pic>
        <p:nvPicPr>
          <p:cNvPr id="20486" name="Picture 5" descr="24-04-3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581775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3AFDF9A0-C734-48DF-9E10-6D5A666C9E4A}" type="slidenum">
              <a:rPr lang="en-US" sz="900">
                <a:latin typeface="Arial Narrow" pitchFamily="34" charset="0"/>
              </a:rPr>
              <a:pPr algn="r"/>
              <a:t>21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1506" name="Document" r:id="rId4" imgW="7321366" imgH="425215" progId="Word.Document.8">
              <p:embed/>
            </p:oleObj>
          </a:graphicData>
        </a:graphic>
      </p:graphicFrame>
      <p:pic>
        <p:nvPicPr>
          <p:cNvPr id="21510" name="Picture 5" descr="24-04-4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73863" cy="391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1CECF8B-4F1A-4173-BA7D-61A4D2BD01CA}" type="slidenum">
              <a:rPr lang="en-US" sz="900">
                <a:latin typeface="Arial Narrow" pitchFamily="34" charset="0"/>
              </a:rPr>
              <a:pPr algn="r"/>
              <a:t>22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22530" name="Document" r:id="rId4" imgW="7321366" imgH="425215" progId="Word.Document.8">
              <p:embed/>
            </p:oleObj>
          </a:graphicData>
        </a:graphic>
      </p:graphicFrame>
      <p:pic>
        <p:nvPicPr>
          <p:cNvPr id="22534" name="Picture 5" descr="24-04-4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4262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BD64EB7A-B176-4AF6-8584-F276B56D5909}" type="slidenum">
              <a:rPr lang="en-US" sz="900">
                <a:latin typeface="Arial Narrow" pitchFamily="34" charset="0"/>
              </a:rPr>
              <a:pPr algn="r"/>
              <a:t>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914400" y="533400"/>
          <a:ext cx="7321550" cy="425450"/>
        </p:xfrm>
        <a:graphic>
          <a:graphicData uri="http://schemas.openxmlformats.org/presentationml/2006/ole">
            <p:oleObj spid="_x0000_s3074" name="Document" r:id="rId4" imgW="7321366" imgH="425215" progId="Word.Document.8">
              <p:embed/>
            </p:oleObj>
          </a:graphicData>
        </a:graphic>
      </p:graphicFrame>
      <p:pic>
        <p:nvPicPr>
          <p:cNvPr id="3078" name="Picture 5" descr="24-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990600"/>
            <a:ext cx="5868988" cy="52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841290EC-5EA5-4F26-A865-4E6BBB06CE99}" type="slidenum">
              <a:rPr lang="en-US" sz="900">
                <a:latin typeface="Arial Narrow" pitchFamily="34" charset="0"/>
              </a:rPr>
              <a:pPr algn="r"/>
              <a:t>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29038"/>
        </p:xfrm>
        <a:graphic>
          <a:graphicData uri="http://schemas.openxmlformats.org/presentationml/2006/ole">
            <p:oleObj spid="_x0000_s4098" name="Document" r:id="rId4" imgW="7321366" imgH="372888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EB4F6438-7437-4513-A38E-CC5BD2BD4940}" type="slidenum">
              <a:rPr lang="en-US" sz="900">
                <a:latin typeface="Arial Narrow" pitchFamily="34" charset="0"/>
              </a:rPr>
              <a:pPr algn="r"/>
              <a:t>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5122" name="Document" r:id="rId4" imgW="7321366" imgH="425215" progId="Word.Document.8">
              <p:embed/>
            </p:oleObj>
          </a:graphicData>
        </a:graphic>
      </p:graphicFrame>
      <p:pic>
        <p:nvPicPr>
          <p:cNvPr id="5126" name="Picture 5" descr="24-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295400"/>
            <a:ext cx="2687638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74A1D705-EAB5-48AE-A721-E9D146D37A98}" type="slidenum">
              <a:rPr lang="en-US" sz="900">
                <a:latin typeface="Arial Narrow" pitchFamily="34" charset="0"/>
              </a:rPr>
              <a:pPr algn="r"/>
              <a:t>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341438"/>
        </p:xfrm>
        <a:graphic>
          <a:graphicData uri="http://schemas.openxmlformats.org/presentationml/2006/ole">
            <p:oleObj spid="_x0000_s6146" name="Document" r:id="rId4" imgW="7321366" imgH="134208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40E9DA2A-37A6-4A49-B0F6-4FA39DDAF42C}" type="slidenum">
              <a:rPr lang="en-US" sz="900">
                <a:latin typeface="Arial Narrow" pitchFamily="34" charset="0"/>
              </a:rPr>
              <a:pPr algn="r"/>
              <a:t>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7170" name="Document" r:id="rId4" imgW="7321366" imgH="425215" progId="Word.Document.8">
              <p:embed/>
            </p:oleObj>
          </a:graphicData>
        </a:graphic>
      </p:graphicFrame>
      <p:pic>
        <p:nvPicPr>
          <p:cNvPr id="7174" name="Picture 5" descr="24-03-1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37350" cy="458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984B10A6-D2CC-4038-B32B-D699AD818FBB}" type="slidenum">
              <a:rPr lang="en-US" sz="900">
                <a:latin typeface="Arial Narrow" pitchFamily="34" charset="0"/>
              </a:rPr>
              <a:pPr algn="r"/>
              <a:t>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8194" name="Document" r:id="rId4" imgW="7321366" imgH="425215" progId="Word.Document.8">
              <p:embed/>
            </p:oleObj>
          </a:graphicData>
        </a:graphic>
      </p:graphicFrame>
      <p:pic>
        <p:nvPicPr>
          <p:cNvPr id="8198" name="Picture 5" descr="24-03-1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67183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Murach's PHP and MySQL, C24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/>
          </a:p>
          <a:p>
            <a:pPr algn="r"/>
            <a:r>
              <a:rPr lang="en-US" sz="900">
                <a:latin typeface="Arial Narrow" pitchFamily="34" charset="0"/>
              </a:rPr>
              <a:t>Slide </a:t>
            </a:r>
            <a:fld id="{194551E8-BEB7-4597-831E-6BA8B222ECF2}" type="slidenum">
              <a:rPr lang="en-US" sz="900">
                <a:latin typeface="Arial Narrow" pitchFamily="34" charset="0"/>
              </a:rPr>
              <a:pPr algn="r"/>
              <a:t>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25450"/>
        </p:xfrm>
        <a:graphic>
          <a:graphicData uri="http://schemas.openxmlformats.org/presentationml/2006/ole">
            <p:oleObj spid="_x0000_s9218" name="Document" r:id="rId4" imgW="7321366" imgH="425215" progId="Word.Document.8">
              <p:embed/>
            </p:oleObj>
          </a:graphicData>
        </a:graphic>
      </p:graphicFrame>
      <p:pic>
        <p:nvPicPr>
          <p:cNvPr id="9222" name="Picture 5" descr="24-03-2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1143000"/>
            <a:ext cx="7029450" cy="469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theme1.xml><?xml version="1.0" encoding="utf-8"?>
<a:theme xmlns:a="http://schemas.openxmlformats.org/drawingml/2006/main" name="8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32</TotalTime>
  <Words>397</Words>
  <Application>Microsoft PowerPoint</Application>
  <PresentationFormat>On-screen Show (4:3)</PresentationFormat>
  <Paragraphs>89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Times New Roman</vt:lpstr>
      <vt:lpstr>Arial</vt:lpstr>
      <vt:lpstr>Arial Narrow</vt:lpstr>
      <vt:lpstr>8_Master slides</vt:lpstr>
      <vt:lpstr>Microsoft Word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ajkombol</cp:lastModifiedBy>
  <cp:revision>8</cp:revision>
  <dcterms:created xsi:type="dcterms:W3CDTF">2010-12-01T21:21:25Z</dcterms:created>
  <dcterms:modified xsi:type="dcterms:W3CDTF">2013-11-02T19:36:04Z</dcterms:modified>
</cp:coreProperties>
</file>