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7848B1-DAFF-43D8-9557-766C0F8AB20E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36FFBB-2B37-4A0A-B4B5-C304AAB143D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Forms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main ways to get data to a server side application</a:t>
            </a:r>
          </a:p>
          <a:p>
            <a:pPr lvl="1"/>
            <a:r>
              <a:rPr lang="en-US" dirty="0" smtClean="0"/>
              <a:t>Not the only way</a:t>
            </a:r>
          </a:p>
          <a:p>
            <a:pPr lvl="2"/>
            <a:r>
              <a:rPr lang="en-US" dirty="0" smtClean="0"/>
              <a:t>Anchors with "get" data</a:t>
            </a:r>
          </a:p>
          <a:p>
            <a:pPr lvl="3"/>
            <a:r>
              <a:rPr lang="en-US" dirty="0" smtClean="0"/>
              <a:t>&amp; with name=value pairs in URL</a:t>
            </a:r>
          </a:p>
          <a:p>
            <a:pPr lvl="2"/>
            <a:r>
              <a:rPr lang="en-US" dirty="0" smtClean="0"/>
              <a:t>Cookies</a:t>
            </a:r>
          </a:p>
          <a:p>
            <a:pPr lvl="3"/>
            <a:r>
              <a:rPr lang="en-US" dirty="0" smtClean="0"/>
              <a:t>Can be generated on the client and server</a:t>
            </a:r>
          </a:p>
          <a:p>
            <a:pPr lvl="2"/>
            <a:r>
              <a:rPr lang="en-US" dirty="0" smtClean="0"/>
              <a:t>Sessions</a:t>
            </a:r>
          </a:p>
          <a:p>
            <a:pPr lvl="3"/>
            <a:r>
              <a:rPr lang="en-US" dirty="0" smtClean="0"/>
              <a:t>Controlled by server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Each form should gather a related set of information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 box</a:t>
            </a:r>
          </a:p>
          <a:p>
            <a:pPr lvl="2"/>
            <a:r>
              <a:rPr lang="en-US" dirty="0" smtClean="0"/>
              <a:t>Text area</a:t>
            </a:r>
          </a:p>
          <a:p>
            <a:pPr lvl="1"/>
            <a:r>
              <a:rPr lang="en-US" dirty="0" smtClean="0"/>
              <a:t>Mutually exclusive options</a:t>
            </a:r>
          </a:p>
          <a:p>
            <a:pPr lvl="2"/>
            <a:r>
              <a:rPr lang="en-US" dirty="0" smtClean="0"/>
              <a:t>Radio buttons</a:t>
            </a:r>
          </a:p>
          <a:p>
            <a:pPr lvl="2"/>
            <a:r>
              <a:rPr lang="en-US" dirty="0" smtClean="0"/>
              <a:t>Can have multiple groups</a:t>
            </a:r>
          </a:p>
          <a:p>
            <a:pPr lvl="1"/>
            <a:r>
              <a:rPr lang="en-US" dirty="0" smtClean="0"/>
              <a:t>Multiple choice options</a:t>
            </a:r>
          </a:p>
          <a:p>
            <a:pPr lvl="2"/>
            <a:r>
              <a:rPr lang="en-US" dirty="0" smtClean="0"/>
              <a:t>Check boxes</a:t>
            </a:r>
          </a:p>
          <a:p>
            <a:pPr lvl="2"/>
            <a:r>
              <a:rPr lang="en-US" dirty="0" smtClean="0"/>
              <a:t>Can group check boxes</a:t>
            </a:r>
          </a:p>
          <a:p>
            <a:pPr lvl="1"/>
            <a:r>
              <a:rPr lang="en-US" dirty="0" smtClean="0"/>
              <a:t>Drop downs</a:t>
            </a:r>
          </a:p>
          <a:p>
            <a:pPr lvl="2"/>
            <a:r>
              <a:rPr lang="en-US" dirty="0" smtClean="0"/>
              <a:t>Very flexible</a:t>
            </a:r>
          </a:p>
          <a:p>
            <a:pPr lvl="3"/>
            <a:r>
              <a:rPr lang="en-US" dirty="0" smtClean="0"/>
              <a:t>Show only one </a:t>
            </a:r>
          </a:p>
          <a:p>
            <a:pPr lvl="4"/>
            <a:r>
              <a:rPr lang="en-US" dirty="0" smtClean="0"/>
              <a:t>Expanded by drop-down</a:t>
            </a:r>
          </a:p>
          <a:p>
            <a:pPr lvl="3"/>
            <a:r>
              <a:rPr lang="en-US" dirty="0" smtClean="0"/>
              <a:t>Show a window</a:t>
            </a:r>
          </a:p>
          <a:p>
            <a:pPr lvl="3"/>
            <a:r>
              <a:rPr lang="en-US" dirty="0" smtClean="0"/>
              <a:t>Force single choice</a:t>
            </a:r>
          </a:p>
          <a:p>
            <a:pPr lvl="3"/>
            <a:r>
              <a:rPr lang="en-US" dirty="0" smtClean="0"/>
              <a:t>Allow multiple items to be chosen</a:t>
            </a:r>
          </a:p>
          <a:p>
            <a:pPr lvl="1"/>
            <a:r>
              <a:rPr lang="en-US" dirty="0" smtClean="0"/>
              <a:t>Hidden</a:t>
            </a:r>
          </a:p>
          <a:p>
            <a:pPr lvl="2"/>
            <a:r>
              <a:rPr lang="en-US" dirty="0" smtClean="0"/>
              <a:t>Keep information not shown on Web page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Each may have its own action</a:t>
            </a:r>
          </a:p>
          <a:p>
            <a:pPr lvl="1"/>
            <a:r>
              <a:rPr lang="en-US" dirty="0" smtClean="0"/>
              <a:t>Code to be retrieved on server</a:t>
            </a:r>
          </a:p>
          <a:p>
            <a:pPr lvl="2"/>
            <a:r>
              <a:rPr lang="en-US" dirty="0" smtClean="0"/>
              <a:t>action="server_program.ext</a:t>
            </a:r>
            <a:r>
              <a:rPr lang="en-US" dirty="0" smtClean="0"/>
              <a:t>"</a:t>
            </a:r>
          </a:p>
          <a:p>
            <a:pPr lvl="2"/>
            <a:r>
              <a:rPr lang="en-US" dirty="0" smtClean="0"/>
              <a:t>Web server knows what to do with various types of code</a:t>
            </a:r>
            <a:endParaRPr lang="en-US" dirty="0" smtClean="0"/>
          </a:p>
          <a:p>
            <a:pPr lvl="1"/>
            <a:r>
              <a:rPr lang="en-US" dirty="0" smtClean="0"/>
              <a:t>Usually triggered by a submit button</a:t>
            </a:r>
          </a:p>
          <a:p>
            <a:pPr lvl="2"/>
            <a:r>
              <a:rPr lang="en-US" dirty="0" smtClean="0"/>
              <a:t>type="submit"</a:t>
            </a:r>
          </a:p>
          <a:p>
            <a:pPr lvl="1"/>
            <a:r>
              <a:rPr lang="en-US" dirty="0" smtClean="0"/>
              <a:t>May be triggered by a script</a:t>
            </a:r>
          </a:p>
          <a:p>
            <a:r>
              <a:rPr lang="en-US" dirty="0" smtClean="0"/>
              <a:t>Each </a:t>
            </a:r>
            <a:r>
              <a:rPr lang="en-US" dirty="0" smtClean="0"/>
              <a:t>form should be checked before submitted</a:t>
            </a:r>
          </a:p>
          <a:p>
            <a:pPr lvl="1"/>
            <a:r>
              <a:rPr lang="en-US" dirty="0" smtClean="0"/>
              <a:t>Usually done by a </a:t>
            </a:r>
            <a:r>
              <a:rPr lang="en-US" dirty="0" smtClean="0"/>
              <a:t>script</a:t>
            </a:r>
          </a:p>
          <a:p>
            <a:pPr lvl="2"/>
            <a:r>
              <a:rPr lang="en-US" dirty="0" err="1" smtClean="0"/>
              <a:t>onsubmit</a:t>
            </a:r>
            <a:r>
              <a:rPr lang="en-US" dirty="0" smtClean="0"/>
              <a:t>="</a:t>
            </a:r>
            <a:r>
              <a:rPr lang="en-US" dirty="0" err="1" smtClean="0"/>
              <a:t>script_function</a:t>
            </a:r>
            <a:r>
              <a:rPr lang="en-US" dirty="0" smtClean="0"/>
              <a:t>()"</a:t>
            </a:r>
            <a:endParaRPr lang="en-US" dirty="0" smtClean="0"/>
          </a:p>
          <a:p>
            <a:pPr lvl="1"/>
            <a:r>
              <a:rPr lang="en-US" dirty="0" smtClean="0"/>
              <a:t>Check the contents of each data element</a:t>
            </a:r>
          </a:p>
          <a:p>
            <a:pPr lvl="2"/>
            <a:r>
              <a:rPr lang="en-US" dirty="0" smtClean="0"/>
              <a:t>Correct data type</a:t>
            </a:r>
          </a:p>
          <a:p>
            <a:pPr lvl="2"/>
            <a:r>
              <a:rPr lang="en-US" dirty="0" smtClean="0"/>
              <a:t>Correct range</a:t>
            </a:r>
          </a:p>
          <a:p>
            <a:pPr lvl="2"/>
            <a:r>
              <a:rPr lang="en-US" dirty="0" smtClean="0"/>
              <a:t>Proper elements filled out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put as many as you want on a Web page</a:t>
            </a:r>
          </a:p>
          <a:p>
            <a:pPr lvl="1"/>
            <a:r>
              <a:rPr lang="en-US" dirty="0" smtClean="0"/>
              <a:t>Each form should contain a related set of data</a:t>
            </a:r>
          </a:p>
          <a:p>
            <a:pPr lvl="1"/>
            <a:r>
              <a:rPr lang="en-US" dirty="0" smtClean="0"/>
              <a:t>Only one form may be submitted</a:t>
            </a:r>
          </a:p>
          <a:p>
            <a:pPr lvl="1"/>
            <a:r>
              <a:rPr lang="en-US" dirty="0" smtClean="0"/>
              <a:t>Each form can have its own "action"</a:t>
            </a:r>
          </a:p>
          <a:p>
            <a:r>
              <a:rPr lang="en-US" dirty="0" smtClean="0"/>
              <a:t>Use restraint in the number of forms</a:t>
            </a:r>
          </a:p>
          <a:p>
            <a:pPr lvl="1"/>
            <a:r>
              <a:rPr lang="en-US" dirty="0" smtClean="0"/>
              <a:t>One or two are usually enough</a:t>
            </a:r>
          </a:p>
          <a:p>
            <a:pPr lvl="1"/>
            <a:r>
              <a:rPr lang="en-US" dirty="0" smtClean="0"/>
              <a:t>Occasionally 5, 10, or more forms may be useful</a:t>
            </a:r>
          </a:p>
          <a:p>
            <a:pPr lvl="2"/>
            <a:r>
              <a:rPr lang="en-US" dirty="0" smtClean="0"/>
              <a:t>These are rare</a:t>
            </a:r>
          </a:p>
          <a:p>
            <a:pPr lvl="2"/>
            <a:r>
              <a:rPr lang="en-US" dirty="0" smtClean="0"/>
              <a:t>Justify the use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251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Quick Forms Review</vt:lpstr>
      <vt:lpstr>Forms</vt:lpstr>
      <vt:lpstr>Forms</vt:lpstr>
      <vt:lpstr>Forms</vt:lpstr>
      <vt:lpstr>Forms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Forms Review</dc:title>
  <dc:creator>tkombol</dc:creator>
  <cp:lastModifiedBy>tkombol</cp:lastModifiedBy>
  <cp:revision>4</cp:revision>
  <dcterms:created xsi:type="dcterms:W3CDTF">2013-09-18T12:56:42Z</dcterms:created>
  <dcterms:modified xsi:type="dcterms:W3CDTF">2013-09-18T14:43:01Z</dcterms:modified>
</cp:coreProperties>
</file>