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4" r:id="rId8"/>
    <p:sldId id="263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1BB627-B931-436D-974A-29ED9EB7ECF3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B3DC29-AF50-4655-A5EB-799D70161EB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SON" TargetMode="External"/><Relationship Id="rId2" Type="http://schemas.openxmlformats.org/officeDocument/2006/relationships/hyperlink" Target="http://www.json.org/xml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json.org/fatfre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json.org/exampl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JSON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ITIS 3105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Ability to help humans read/write code easier</a:t>
            </a:r>
          </a:p>
          <a:p>
            <a:r>
              <a:rPr lang="en-US" smtClean="0"/>
              <a:t>Consists of name / value pairs</a:t>
            </a:r>
          </a:p>
          <a:p>
            <a:r>
              <a:rPr lang="en-US" smtClean="0"/>
              <a:t>Specified by Douglas Crockford RFC 4627</a:t>
            </a:r>
          </a:p>
          <a:p>
            <a:r>
              <a:rPr lang="en-US" smtClean="0"/>
              <a:t>Application/json (unlike text/javascript)</a:t>
            </a:r>
          </a:p>
          <a:p>
            <a:r>
              <a:rPr lang="en-US" smtClean="0"/>
              <a:t>Data over networks, like XML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Web Site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www.json.org/xml.html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Wikipedia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en.wikipedia.org/wiki/JSON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007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62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JSON Syntax Diagram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www.json.org/fatfree.html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1026" name="Picture 2" descr="http://www.json.org/objec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819274"/>
            <a:ext cx="5695950" cy="1076326"/>
          </a:xfrm>
          <a:prstGeom prst="rect">
            <a:avLst/>
          </a:prstGeom>
          <a:noFill/>
        </p:spPr>
      </p:pic>
      <p:pic>
        <p:nvPicPr>
          <p:cNvPr id="1028" name="Picture 4" descr="http://www.json.org/array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3050" y="3038474"/>
            <a:ext cx="5695950" cy="1076326"/>
          </a:xfrm>
          <a:prstGeom prst="rect">
            <a:avLst/>
          </a:prstGeom>
          <a:noFill/>
        </p:spPr>
      </p:pic>
      <p:pic>
        <p:nvPicPr>
          <p:cNvPr id="1030" name="Picture 6" descr="http://www.json.org/valu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133849"/>
            <a:ext cx="5695950" cy="2647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JSON Syntax</a:t>
            </a:r>
            <a:br>
              <a:rPr lang="en-US" dirty="0" smtClean="0"/>
            </a:br>
            <a:r>
              <a:rPr lang="en-US" sz="3600" dirty="0" smtClean="0"/>
              <a:t>(cont.)</a:t>
            </a:r>
            <a:endParaRPr lang="en-US" sz="3600" dirty="0"/>
          </a:p>
        </p:txBody>
      </p:sp>
      <p:pic>
        <p:nvPicPr>
          <p:cNvPr id="16386" name="Picture 2" descr="http://www.json.org/str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806373"/>
            <a:ext cx="4114800" cy="2841827"/>
          </a:xfrm>
          <a:prstGeom prst="rect">
            <a:avLst/>
          </a:prstGeom>
          <a:noFill/>
        </p:spPr>
      </p:pic>
      <p:pic>
        <p:nvPicPr>
          <p:cNvPr id="16388" name="Picture 4" descr="http://www.json.org/numb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841375"/>
            <a:ext cx="4191000" cy="1864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Needs a Parser just as in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2133600" cy="5276850"/>
          </a:xfrm>
        </p:spPr>
        <p:txBody>
          <a:bodyPr>
            <a:noAutofit/>
          </a:bodyPr>
          <a:lstStyle/>
          <a:p>
            <a:r>
              <a:rPr lang="en-US" sz="2000" dirty="0" smtClean="0"/>
              <a:t>ASP</a:t>
            </a:r>
          </a:p>
          <a:p>
            <a:r>
              <a:rPr lang="en-US" sz="2000" dirty="0" err="1" smtClean="0"/>
              <a:t>ActionScript</a:t>
            </a:r>
            <a:endParaRPr lang="en-US" sz="2000" dirty="0" smtClean="0"/>
          </a:p>
          <a:p>
            <a:r>
              <a:rPr lang="en-US" sz="2000" dirty="0" smtClean="0"/>
              <a:t>C</a:t>
            </a:r>
          </a:p>
          <a:p>
            <a:r>
              <a:rPr lang="en-US" sz="2000" dirty="0" smtClean="0"/>
              <a:t>C++</a:t>
            </a:r>
          </a:p>
          <a:p>
            <a:r>
              <a:rPr lang="en-US" sz="2000" dirty="0" smtClean="0"/>
              <a:t>C#</a:t>
            </a:r>
          </a:p>
          <a:p>
            <a:r>
              <a:rPr lang="en-US" sz="2000" dirty="0" err="1" smtClean="0"/>
              <a:t>Fantom</a:t>
            </a:r>
            <a:endParaRPr lang="en-US" sz="2000" dirty="0" smtClean="0"/>
          </a:p>
          <a:p>
            <a:r>
              <a:rPr lang="en-US" sz="2000" dirty="0" smtClean="0"/>
              <a:t>Go</a:t>
            </a:r>
          </a:p>
          <a:p>
            <a:r>
              <a:rPr lang="en-US" sz="2000" dirty="0" smtClean="0"/>
              <a:t>PHP</a:t>
            </a:r>
          </a:p>
          <a:p>
            <a:r>
              <a:rPr lang="en-US" sz="2000" dirty="0" smtClean="0"/>
              <a:t>Pike</a:t>
            </a:r>
          </a:p>
          <a:p>
            <a:r>
              <a:rPr lang="en-US" sz="2000" dirty="0" smtClean="0"/>
              <a:t>PL/SQL</a:t>
            </a:r>
          </a:p>
          <a:p>
            <a:r>
              <a:rPr lang="en-US" sz="2000" dirty="0" err="1" smtClean="0"/>
              <a:t>PowerShell</a:t>
            </a:r>
            <a:endParaRPr lang="en-US" sz="2000" dirty="0" smtClean="0"/>
          </a:p>
          <a:p>
            <a:r>
              <a:rPr lang="en-US" sz="2000" dirty="0" smtClean="0"/>
              <a:t>Prolog</a:t>
            </a:r>
          </a:p>
          <a:p>
            <a:r>
              <a:rPr lang="en-US" sz="2000" dirty="0" smtClean="0"/>
              <a:t>Python</a:t>
            </a:r>
          </a:p>
          <a:p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90800" y="1619250"/>
            <a:ext cx="30480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Constantia" pitchFamily="18" charset="0"/>
              </a:rPr>
              <a:t>Qt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Haskell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err="1" smtClean="0">
                <a:latin typeface="Constantia" pitchFamily="18" charset="0"/>
              </a:rPr>
              <a:t>haXe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Java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JavaScript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Lasso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Lisp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err="1" smtClean="0">
                <a:latin typeface="Constantia" pitchFamily="18" charset="0"/>
              </a:rPr>
              <a:t>LotusScript</a:t>
            </a:r>
            <a:endParaRPr lang="en-US" sz="2000" dirty="0" smtClean="0">
              <a:latin typeface="Constanti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err="1" smtClean="0">
                <a:latin typeface="Constantia" pitchFamily="18" charset="0"/>
              </a:rPr>
              <a:t>Lua</a:t>
            </a:r>
            <a:endParaRPr lang="en-US" sz="2000" dirty="0" smtClean="0">
              <a:latin typeface="Constanti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Objective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 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baseline="0" dirty="0" smtClean="0">
                <a:latin typeface="Constantia" pitchFamily="18" charset="0"/>
              </a:rPr>
              <a:t>Objective</a:t>
            </a:r>
            <a:r>
              <a:rPr lang="en-US" sz="2000" dirty="0" smtClean="0">
                <a:latin typeface="Constantia" pitchFamily="18" charset="0"/>
              </a:rPr>
              <a:t> CAML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</a:rPr>
              <a:t>OpenLaszlo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>
                <a:latin typeface="Constantia" pitchFamily="18" charset="0"/>
              </a:rPr>
              <a:t>Perl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57900" y="1600200"/>
            <a:ext cx="30480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</a:t>
            </a:r>
          </a:p>
          <a:p>
            <a:r>
              <a:rPr lang="en-US" sz="2000" dirty="0" smtClean="0"/>
              <a:t>Racket</a:t>
            </a:r>
          </a:p>
          <a:p>
            <a:r>
              <a:rPr lang="en-US" sz="2000" dirty="0" err="1" smtClean="0"/>
              <a:t>Realbasic</a:t>
            </a:r>
            <a:endParaRPr lang="en-US" sz="2000" dirty="0" smtClean="0"/>
          </a:p>
          <a:p>
            <a:r>
              <a:rPr lang="en-US" sz="2000" dirty="0" err="1" smtClean="0"/>
              <a:t>Rebol</a:t>
            </a:r>
            <a:endParaRPr lang="en-US" sz="2000" dirty="0" smtClean="0"/>
          </a:p>
          <a:p>
            <a:r>
              <a:rPr lang="en-US" sz="2000" dirty="0" smtClean="0"/>
              <a:t>RPG</a:t>
            </a:r>
          </a:p>
          <a:p>
            <a:r>
              <a:rPr lang="en-US" sz="2000" dirty="0" smtClean="0"/>
              <a:t>Ruby</a:t>
            </a:r>
          </a:p>
          <a:p>
            <a:r>
              <a:rPr lang="en-US" sz="2000" dirty="0" smtClean="0"/>
              <a:t>Scheme</a:t>
            </a:r>
          </a:p>
          <a:p>
            <a:r>
              <a:rPr lang="en-US" sz="2000" dirty="0" smtClean="0"/>
              <a:t>Squeak</a:t>
            </a:r>
          </a:p>
          <a:p>
            <a:r>
              <a:rPr lang="en-US" sz="2000" dirty="0" smtClean="0"/>
              <a:t>Symbian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sz="2000" dirty="0" err="1"/>
              <a:t>Tcl</a:t>
            </a:r>
            <a:endParaRPr lang="en-US" sz="2000" dirty="0"/>
          </a:p>
          <a:p>
            <a:pPr marL="342900" lvl="0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sz="2000" dirty="0"/>
              <a:t>VB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sz="2000" dirty="0"/>
              <a:t>Visual FoxPro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 l="669" t="14612" r="67867" b="43379"/>
          <a:stretch>
            <a:fillRect/>
          </a:stretch>
        </p:blipFill>
        <p:spPr bwMode="auto">
          <a:xfrm>
            <a:off x="762000" y="1066800"/>
            <a:ext cx="7162800" cy="580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905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JSON vs. XML List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>
                <a:hlinkClick r:id="rId2"/>
              </a:rPr>
              <a:t>http://</a:t>
            </a:r>
            <a:r>
              <a:rPr lang="en-US" sz="3100" dirty="0" smtClean="0">
                <a:hlinkClick r:id="rId2"/>
              </a:rPr>
              <a:t>json.org/example.html</a:t>
            </a:r>
            <a:r>
              <a:rPr lang="en-US" sz="3100" dirty="0" smtClean="0"/>
              <a:t> 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 l="138" t="12557" r="38366" b="6164"/>
          <a:stretch>
            <a:fillRect/>
          </a:stretch>
        </p:blipFill>
        <p:spPr bwMode="auto">
          <a:xfrm>
            <a:off x="914400" y="1752601"/>
            <a:ext cx="728180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2704</TotalTime>
  <Words>107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JSON</vt:lpstr>
      <vt:lpstr>Uses</vt:lpstr>
      <vt:lpstr>JSON Info</vt:lpstr>
      <vt:lpstr>JSON Syntax Diagram http://www.json.org/fatfree.html </vt:lpstr>
      <vt:lpstr>JSON Syntax (cont.)</vt:lpstr>
      <vt:lpstr>Needs a Parser just as in XML</vt:lpstr>
      <vt:lpstr>Examples</vt:lpstr>
      <vt:lpstr>Slide 8</vt:lpstr>
      <vt:lpstr>JSON vs. XML List http://json.org/example.html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</dc:title>
  <dc:creator>Windows User</dc:creator>
  <cp:lastModifiedBy>tkombol</cp:lastModifiedBy>
  <cp:revision>278</cp:revision>
  <dcterms:created xsi:type="dcterms:W3CDTF">2011-01-24T20:58:49Z</dcterms:created>
  <dcterms:modified xsi:type="dcterms:W3CDTF">2013-11-19T21:27:52Z</dcterms:modified>
</cp:coreProperties>
</file>