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5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42A59-7BE3-4102-8EB9-5535C78A99D8}" type="datetimeFigureOut">
              <a:rPr lang="en-US" smtClean="0"/>
              <a:t>10/16/2012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AE45-5D87-4AA8-99D7-A457667BA7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42A59-7BE3-4102-8EB9-5535C78A99D8}" type="datetimeFigureOut">
              <a:rPr lang="en-US" smtClean="0"/>
              <a:t>10/16/2012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AE45-5D87-4AA8-99D7-A457667BA7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42A59-7BE3-4102-8EB9-5535C78A99D8}" type="datetimeFigureOut">
              <a:rPr lang="en-US" smtClean="0"/>
              <a:t>10/16/2012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AE45-5D87-4AA8-99D7-A457667BA7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42A59-7BE3-4102-8EB9-5535C78A99D8}" type="datetimeFigureOut">
              <a:rPr lang="en-US" smtClean="0"/>
              <a:t>10/16/2012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AE45-5D87-4AA8-99D7-A457667BA7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42A59-7BE3-4102-8EB9-5535C78A99D8}" type="datetimeFigureOut">
              <a:rPr lang="en-US" smtClean="0"/>
              <a:t>10/16/2012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AE45-5D87-4AA8-99D7-A457667BA7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42A59-7BE3-4102-8EB9-5535C78A99D8}" type="datetimeFigureOut">
              <a:rPr lang="en-US" smtClean="0"/>
              <a:t>10/16/2012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AE45-5D87-4AA8-99D7-A457667BA7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42A59-7BE3-4102-8EB9-5535C78A99D8}" type="datetimeFigureOut">
              <a:rPr lang="en-US" smtClean="0"/>
              <a:t>10/16/2012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AE45-5D87-4AA8-99D7-A457667BA7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42A59-7BE3-4102-8EB9-5535C78A99D8}" type="datetimeFigureOut">
              <a:rPr lang="en-US" smtClean="0"/>
              <a:t>10/16/2012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AE45-5D87-4AA8-99D7-A457667BA7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42A59-7BE3-4102-8EB9-5535C78A99D8}" type="datetimeFigureOut">
              <a:rPr lang="en-US" smtClean="0"/>
              <a:t>10/16/2012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AE45-5D87-4AA8-99D7-A457667BA7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42A59-7BE3-4102-8EB9-5535C78A99D8}" type="datetimeFigureOut">
              <a:rPr lang="en-US" smtClean="0"/>
              <a:t>10/16/2012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AE45-5D87-4AA8-99D7-A457667BA7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42A59-7BE3-4102-8EB9-5535C78A99D8}" type="datetimeFigureOut">
              <a:rPr lang="en-US" smtClean="0"/>
              <a:t>10/16/2012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AE45-5D87-4AA8-99D7-A457667BA7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42A59-7BE3-4102-8EB9-5535C78A99D8}" type="datetimeFigureOut">
              <a:rPr lang="en-US" smtClean="0"/>
              <a:t>10/16/2012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DAE45-5D87-4AA8-99D7-A457667BA77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Object Oriented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(OOP)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Object Oriented Programming</vt:lpstr>
      <vt:lpstr>OOP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Oriented Programming</dc:title>
  <dc:creator>tkombol</dc:creator>
  <cp:lastModifiedBy>tkombol</cp:lastModifiedBy>
  <cp:revision>1</cp:revision>
  <dcterms:created xsi:type="dcterms:W3CDTF">2012-10-16T17:37:08Z</dcterms:created>
  <dcterms:modified xsi:type="dcterms:W3CDTF">2012-10-16T17:39:46Z</dcterms:modified>
</cp:coreProperties>
</file>