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handoutMasterIdLst>
    <p:handoutMasterId r:id="rId5"/>
  </p:handoutMasterIdLst>
  <p:sldIdLst>
    <p:sldId id="256" r:id="rId2"/>
    <p:sldId id="287" r:id="rId3"/>
    <p:sldId id="297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46" autoAdjust="0"/>
    <p:restoredTop sz="94660"/>
  </p:normalViewPr>
  <p:slideViewPr>
    <p:cSldViewPr>
      <p:cViewPr varScale="1">
        <p:scale>
          <a:sx n="114" d="100"/>
          <a:sy n="114" d="100"/>
        </p:scale>
        <p:origin x="-120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387A4-CA1A-4D77-B2F7-5F411B8E69C3}" type="datetimeFigureOut">
              <a:rPr lang="en-US" smtClean="0"/>
              <a:pPr/>
              <a:t>5/19/2018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A3FEA6-8165-4B9E-B613-2753195F9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4F46E-D88B-4987-AA22-8246DA389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8F4C1-8816-451B-8DC3-B8AC18C1C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0A982-9282-4130-9789-140EE4CAB4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32117-5088-43AB-9ED7-6C56D3C870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77E36-DEBA-4BB6-A13D-23701BA493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3CBB4-B008-4C06-ABB2-C55EE8E4DC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2F570-49A2-448C-A9BB-1C6A39E24F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8BB83-FFCB-49AE-8711-2EA05FA2D7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0ED04-5A38-4CE3-81CC-07C60FC460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5FAC7-A3E7-45F8-A538-0136EFF88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6FA65-DA44-4181-9B3D-BB817001D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B2FCB74F-1A70-4BBF-94FE-DD597AD2C0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8" r:id="rId2"/>
    <p:sldLayoutId id="2147483744" r:id="rId3"/>
    <p:sldLayoutId id="2147483739" r:id="rId4"/>
    <p:sldLayoutId id="2147483740" r:id="rId5"/>
    <p:sldLayoutId id="2147483741" r:id="rId6"/>
    <p:sldLayoutId id="2147483745" r:id="rId7"/>
    <p:sldLayoutId id="2147483746" r:id="rId8"/>
    <p:sldLayoutId id="2147483747" r:id="rId9"/>
    <p:sldLayoutId id="2147483742" r:id="rId10"/>
    <p:sldLayoutId id="214748374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Project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</a:b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pPr eaLnBrk="1" hangingPunct="1"/>
            <a:r>
              <a:rPr lang="en-US" dirty="0" smtClean="0"/>
              <a:t>PHP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Big Picture</a:t>
            </a:r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5334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Project basics</a:t>
            </a:r>
          </a:p>
          <a:p>
            <a:pPr lvl="1" eaLnBrk="1" hangingPunct="1"/>
            <a:r>
              <a:rPr lang="en-US" dirty="0" smtClean="0"/>
              <a:t>Must mainly use PHP</a:t>
            </a:r>
          </a:p>
          <a:p>
            <a:pPr lvl="1" eaLnBrk="1" hangingPunct="1"/>
            <a:r>
              <a:rPr lang="en-US" dirty="0" smtClean="0"/>
              <a:t>Must use 2 “database” elements</a:t>
            </a:r>
          </a:p>
          <a:p>
            <a:pPr lvl="2" eaLnBrk="1" hangingPunct="1"/>
            <a:r>
              <a:rPr lang="en-US" dirty="0" err="1" smtClean="0"/>
              <a:t>MySQL</a:t>
            </a:r>
            <a:endParaRPr lang="en-US" dirty="0" smtClean="0"/>
          </a:p>
          <a:p>
            <a:pPr lvl="2" eaLnBrk="1" hangingPunct="1"/>
            <a:r>
              <a:rPr lang="en-US" dirty="0" smtClean="0"/>
              <a:t>Flat file (text)</a:t>
            </a:r>
          </a:p>
          <a:p>
            <a:pPr lvl="1" eaLnBrk="1" hangingPunct="1"/>
            <a:r>
              <a:rPr lang="en-US" dirty="0" smtClean="0"/>
              <a:t>May use other elements</a:t>
            </a:r>
          </a:p>
          <a:p>
            <a:pPr lvl="2" eaLnBrk="1" hangingPunct="1"/>
            <a:r>
              <a:rPr lang="en-US" dirty="0" smtClean="0"/>
              <a:t>JavaScript</a:t>
            </a:r>
          </a:p>
          <a:p>
            <a:pPr lvl="2" eaLnBrk="1" hangingPunct="1"/>
            <a:r>
              <a:rPr lang="en-US" dirty="0" smtClean="0"/>
              <a:t>Pure HTML</a:t>
            </a:r>
          </a:p>
          <a:p>
            <a:pPr lvl="2" eaLnBrk="1" hangingPunct="1"/>
            <a:r>
              <a:rPr lang="en-US" dirty="0" smtClean="0"/>
              <a:t>…</a:t>
            </a:r>
          </a:p>
          <a:p>
            <a:pPr lvl="1" eaLnBrk="1" hangingPunct="1"/>
            <a:r>
              <a:rPr lang="en-US" dirty="0" smtClean="0"/>
              <a:t>Should be “realistic”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Required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4825"/>
            <a:ext cx="8305800" cy="4625975"/>
          </a:xfrm>
        </p:spPr>
        <p:txBody>
          <a:bodyPr/>
          <a:lstStyle/>
          <a:p>
            <a:r>
              <a:rPr lang="en-US" dirty="0" smtClean="0"/>
              <a:t>Login Page</a:t>
            </a:r>
          </a:p>
          <a:p>
            <a:r>
              <a:rPr lang="en-US" dirty="0" smtClean="0"/>
              <a:t>Multiple pages using PHP</a:t>
            </a:r>
          </a:p>
          <a:p>
            <a:r>
              <a:rPr lang="en-US" dirty="0" smtClean="0"/>
              <a:t>Accessing data</a:t>
            </a:r>
          </a:p>
          <a:p>
            <a:pPr lvl="1"/>
            <a:r>
              <a:rPr lang="en-US" dirty="0" err="1" smtClean="0"/>
              <a:t>MySQL</a:t>
            </a:r>
            <a:endParaRPr lang="en-US" dirty="0" smtClean="0"/>
          </a:p>
          <a:p>
            <a:pPr lvl="1"/>
            <a:r>
              <a:rPr lang="en-US" dirty="0" smtClean="0"/>
              <a:t>Reading and updating a text file</a:t>
            </a:r>
          </a:p>
          <a:p>
            <a:r>
              <a:rPr lang="en-US" dirty="0" smtClean="0"/>
              <a:t>Use of sessions</a:t>
            </a:r>
          </a:p>
          <a:p>
            <a:pPr lvl="1"/>
            <a:r>
              <a:rPr lang="en-US" dirty="0" smtClean="0"/>
              <a:t>Use the login for authentication on sensitive pages</a:t>
            </a:r>
          </a:p>
          <a:p>
            <a:r>
              <a:rPr lang="en-US" dirty="0" smtClean="0"/>
              <a:t>Bonus Points:</a:t>
            </a:r>
          </a:p>
          <a:p>
            <a:pPr lvl="1"/>
            <a:r>
              <a:rPr lang="en-US" dirty="0" smtClean="0"/>
              <a:t>Retrieve data from another Web resource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1102</TotalTime>
  <Words>73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Module</vt:lpstr>
      <vt:lpstr>Project </vt:lpstr>
      <vt:lpstr>Big Picture</vt:lpstr>
      <vt:lpstr>Required Function</vt:lpstr>
    </vt:vector>
  </TitlesOfParts>
  <Company>Home/School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11, 2006</dc:title>
  <dc:creator>Kombol</dc:creator>
  <cp:lastModifiedBy>ajkombol</cp:lastModifiedBy>
  <cp:revision>132</cp:revision>
  <dcterms:created xsi:type="dcterms:W3CDTF">2006-01-11T14:58:48Z</dcterms:created>
  <dcterms:modified xsi:type="dcterms:W3CDTF">2018-05-19T22:05:01Z</dcterms:modified>
</cp:coreProperties>
</file>