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5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C8A259-5360-4F1B-8FF0-DA0F6B5FCC3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9AB37F-1BC3-4BD8-B648-A0C2E4186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C8A259-5360-4F1B-8FF0-DA0F6B5FCC3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9AB37F-1BC3-4BD8-B648-A0C2E4186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C8A259-5360-4F1B-8FF0-DA0F6B5FCC3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9AB37F-1BC3-4BD8-B648-A0C2E4186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C8A259-5360-4F1B-8FF0-DA0F6B5FCC3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9AB37F-1BC3-4BD8-B648-A0C2E418679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C8A259-5360-4F1B-8FF0-DA0F6B5FCC3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9AB37F-1BC3-4BD8-B648-A0C2E418679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C8A259-5360-4F1B-8FF0-DA0F6B5FCC3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9AB37F-1BC3-4BD8-B648-A0C2E418679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C8A259-5360-4F1B-8FF0-DA0F6B5FCC3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9AB37F-1BC3-4BD8-B648-A0C2E41867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C8A259-5360-4F1B-8FF0-DA0F6B5FCC3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9AB37F-1BC3-4BD8-B648-A0C2E418679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C8A259-5360-4F1B-8FF0-DA0F6B5FCC3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9AB37F-1BC3-4BD8-B648-A0C2E4186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2C8A259-5360-4F1B-8FF0-DA0F6B5FCC3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9AB37F-1BC3-4BD8-B648-A0C2E41867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C8A259-5360-4F1B-8FF0-DA0F6B5FCC3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9AB37F-1BC3-4BD8-B648-A0C2E418679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2C8A259-5360-4F1B-8FF0-DA0F6B5FCC3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9AB37F-1BC3-4BD8-B648-A0C2E41867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Wrapup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Learned:</a:t>
            </a:r>
          </a:p>
          <a:p>
            <a:pPr lvl="1"/>
            <a:r>
              <a:rPr lang="en-US" dirty="0" smtClean="0"/>
              <a:t>Server side processing</a:t>
            </a:r>
          </a:p>
          <a:p>
            <a:pPr lvl="1"/>
            <a:r>
              <a:rPr lang="en-US" dirty="0" smtClean="0"/>
              <a:t>Effective use of DBs</a:t>
            </a:r>
          </a:p>
          <a:p>
            <a:r>
              <a:rPr lang="en-US" dirty="0" smtClean="0"/>
              <a:t>Tools used:</a:t>
            </a:r>
          </a:p>
          <a:p>
            <a:pPr lvl="1"/>
            <a:r>
              <a:rPr lang="en-US" dirty="0" smtClean="0"/>
              <a:t>PHP</a:t>
            </a:r>
          </a:p>
          <a:p>
            <a:pPr lvl="1"/>
            <a:r>
              <a:rPr lang="en-US" dirty="0" err="1" smtClean="0"/>
              <a:t>MySQL</a:t>
            </a:r>
            <a:endParaRPr lang="en-US" dirty="0" smtClean="0"/>
          </a:p>
          <a:p>
            <a:pPr lvl="1"/>
            <a:r>
              <a:rPr lang="en-US" dirty="0" smtClean="0"/>
              <a:t>HostGator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Wrapup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Execute code on the server</a:t>
            </a:r>
          </a:p>
          <a:p>
            <a:pPr lvl="1"/>
            <a:r>
              <a:rPr lang="en-US" dirty="0" smtClean="0"/>
              <a:t>Generate custom responses</a:t>
            </a:r>
          </a:p>
          <a:p>
            <a:pPr lvl="2"/>
            <a:r>
              <a:rPr lang="en-US" dirty="0" smtClean="0"/>
              <a:t>HTML</a:t>
            </a:r>
          </a:p>
          <a:p>
            <a:pPr lvl="2"/>
            <a:r>
              <a:rPr lang="en-US" dirty="0" smtClean="0"/>
              <a:t>JavaScript</a:t>
            </a:r>
          </a:p>
          <a:p>
            <a:pPr lvl="2"/>
            <a:r>
              <a:rPr lang="en-US" dirty="0" smtClean="0"/>
              <a:t>Data</a:t>
            </a:r>
          </a:p>
          <a:p>
            <a:pPr lvl="3"/>
            <a:r>
              <a:rPr lang="en-US" dirty="0" smtClean="0"/>
              <a:t>Flat files</a:t>
            </a:r>
          </a:p>
          <a:p>
            <a:pPr lvl="3"/>
            <a:r>
              <a:rPr lang="en-US" dirty="0" smtClean="0"/>
              <a:t>RDBMs</a:t>
            </a:r>
          </a:p>
          <a:p>
            <a:r>
              <a:rPr lang="en-US" dirty="0" smtClean="0"/>
              <a:t>Server must know how to handle</a:t>
            </a:r>
          </a:p>
          <a:p>
            <a:pPr lvl="1"/>
            <a:r>
              <a:rPr lang="en-US" dirty="0" smtClean="0"/>
              <a:t>e.g. what to do with .exe, .php, .</a:t>
            </a:r>
            <a:r>
              <a:rPr lang="en-US" dirty="0" err="1" smtClean="0"/>
              <a:t>sh</a:t>
            </a:r>
            <a:r>
              <a:rPr lang="en-US" dirty="0" smtClean="0"/>
              <a:t>, etc. files</a:t>
            </a:r>
          </a:p>
          <a:p>
            <a:pPr lvl="1"/>
            <a:r>
              <a:rPr lang="en-US" dirty="0" smtClean="0"/>
              <a:t>Send output back to client (browser)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Side Processing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anything</a:t>
            </a:r>
          </a:p>
          <a:p>
            <a:pPr lvl="1"/>
            <a:r>
              <a:rPr lang="en-US" dirty="0" smtClean="0"/>
              <a:t>RDBMs (typical)</a:t>
            </a:r>
          </a:p>
          <a:p>
            <a:pPr lvl="1"/>
            <a:r>
              <a:rPr lang="en-US" dirty="0" smtClean="0"/>
              <a:t>Flat files</a:t>
            </a:r>
          </a:p>
          <a:p>
            <a:pPr lvl="1"/>
            <a:r>
              <a:rPr lang="en-US" dirty="0" smtClean="0"/>
              <a:t>Other systems </a:t>
            </a:r>
          </a:p>
          <a:p>
            <a:pPr lvl="2"/>
            <a:r>
              <a:rPr lang="en-US" dirty="0" smtClean="0"/>
              <a:t>RDA (Remote Database Access)</a:t>
            </a:r>
          </a:p>
          <a:p>
            <a:r>
              <a:rPr lang="en-US" dirty="0" smtClean="0"/>
              <a:t>Use the data to:</a:t>
            </a:r>
          </a:p>
          <a:p>
            <a:pPr lvl="1"/>
            <a:r>
              <a:rPr lang="en-US" dirty="0" smtClean="0"/>
              <a:t>Create custom content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repositories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MVC</a:t>
            </a:r>
          </a:p>
          <a:p>
            <a:pPr lvl="1"/>
            <a:r>
              <a:rPr lang="en-US" dirty="0" smtClean="0"/>
              <a:t>Model, View, Controller</a:t>
            </a:r>
          </a:p>
          <a:p>
            <a:r>
              <a:rPr lang="en-US" dirty="0" smtClean="0"/>
              <a:t>Data passing</a:t>
            </a:r>
          </a:p>
          <a:p>
            <a:pPr lvl="1"/>
            <a:r>
              <a:rPr lang="en-US" dirty="0" smtClean="0"/>
              <a:t>XML</a:t>
            </a:r>
          </a:p>
          <a:p>
            <a:pPr lvl="1"/>
            <a:r>
              <a:rPr lang="en-US" dirty="0" smtClean="0"/>
              <a:t>JSON</a:t>
            </a:r>
          </a:p>
          <a:p>
            <a:r>
              <a:rPr lang="en-US" dirty="0" smtClean="0"/>
              <a:t>AJAX</a:t>
            </a:r>
          </a:p>
          <a:p>
            <a:r>
              <a:rPr lang="en-US" dirty="0" smtClean="0"/>
              <a:t>Web APIs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How the data is stored</a:t>
            </a:r>
          </a:p>
          <a:p>
            <a:r>
              <a:rPr lang="en-US" dirty="0" smtClean="0"/>
              <a:t>View</a:t>
            </a:r>
          </a:p>
          <a:p>
            <a:pPr lvl="1"/>
            <a:r>
              <a:rPr lang="en-US" dirty="0" smtClean="0"/>
              <a:t>How the data is represented</a:t>
            </a:r>
          </a:p>
          <a:p>
            <a:r>
              <a:rPr lang="en-US" dirty="0" smtClean="0"/>
              <a:t>Controller</a:t>
            </a:r>
          </a:p>
          <a:p>
            <a:pPr lvl="1"/>
            <a:r>
              <a:rPr lang="en-US" dirty="0" smtClean="0"/>
              <a:t>How to create the data</a:t>
            </a:r>
          </a:p>
          <a:p>
            <a:pPr lvl="2"/>
            <a:r>
              <a:rPr lang="en-US" dirty="0" smtClean="0"/>
              <a:t>Program logic</a:t>
            </a:r>
          </a:p>
          <a:p>
            <a:pPr lvl="2"/>
            <a:r>
              <a:rPr lang="en-US" dirty="0" smtClean="0"/>
              <a:t>Business logic</a:t>
            </a:r>
          </a:p>
          <a:p>
            <a:endParaRPr lang="en-US" dirty="0" smtClean="0"/>
          </a:p>
          <a:p>
            <a:r>
              <a:rPr lang="en-US" dirty="0" smtClean="0"/>
              <a:t>More of an art than a science</a:t>
            </a:r>
          </a:p>
          <a:p>
            <a:pPr lvl="1"/>
            <a:r>
              <a:rPr lang="en-US" dirty="0" smtClean="0"/>
              <a:t>No hard and fast rules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get data from one place to another</a:t>
            </a:r>
          </a:p>
          <a:p>
            <a:pPr lvl="1"/>
            <a:r>
              <a:rPr lang="en-US" dirty="0" smtClean="0"/>
              <a:t>System to system</a:t>
            </a:r>
          </a:p>
          <a:p>
            <a:pPr lvl="1"/>
            <a:r>
              <a:rPr lang="en-US" dirty="0" smtClean="0"/>
              <a:t>System to files</a:t>
            </a:r>
          </a:p>
          <a:p>
            <a:pPr lvl="1"/>
            <a:r>
              <a:rPr lang="en-US" dirty="0" smtClean="0"/>
              <a:t>Files to Systems</a:t>
            </a:r>
          </a:p>
          <a:p>
            <a:r>
              <a:rPr lang="en-US" dirty="0" smtClean="0"/>
              <a:t>2 major standards</a:t>
            </a:r>
          </a:p>
          <a:p>
            <a:pPr lvl="1"/>
            <a:r>
              <a:rPr lang="en-US" dirty="0" smtClean="0"/>
              <a:t>XML</a:t>
            </a:r>
          </a:p>
          <a:p>
            <a:pPr lvl="1"/>
            <a:r>
              <a:rPr lang="en-US" dirty="0" smtClean="0"/>
              <a:t>JSON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Passing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sites can be hacked!</a:t>
            </a:r>
          </a:p>
          <a:p>
            <a:r>
              <a:rPr lang="en-US" dirty="0" smtClean="0"/>
              <a:t>Must protect the Web site and data</a:t>
            </a:r>
          </a:p>
          <a:p>
            <a:r>
              <a:rPr lang="en-US" dirty="0" smtClean="0"/>
              <a:t>Many tools</a:t>
            </a:r>
          </a:p>
          <a:p>
            <a:pPr lvl="1"/>
            <a:r>
              <a:rPr lang="en-US" dirty="0" smtClean="0"/>
              <a:t>Secure Connections</a:t>
            </a:r>
          </a:p>
          <a:p>
            <a:pPr lvl="1"/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Encryption</a:t>
            </a:r>
          </a:p>
          <a:p>
            <a:pPr lvl="1"/>
            <a:r>
              <a:rPr lang="en-US" dirty="0" smtClean="0"/>
              <a:t>Vetting Data</a:t>
            </a:r>
          </a:p>
          <a:p>
            <a:pPr lvl="2"/>
            <a:r>
              <a:rPr lang="en-US" dirty="0" smtClean="0"/>
              <a:t>e.g. ensuring data sent does not compromise the Web site</a:t>
            </a:r>
          </a:p>
          <a:p>
            <a:pPr lvl="3"/>
            <a:r>
              <a:rPr lang="en-US" dirty="0" smtClean="0"/>
              <a:t>In depth techniques </a:t>
            </a:r>
            <a:r>
              <a:rPr lang="en-US" smtClean="0"/>
              <a:t>taught in ITIS 4221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</TotalTime>
  <Words>206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Wrapup</vt:lpstr>
      <vt:lpstr>Wrapup</vt:lpstr>
      <vt:lpstr>Server Side Processing</vt:lpstr>
      <vt:lpstr>Data repositories</vt:lpstr>
      <vt:lpstr>Concepts</vt:lpstr>
      <vt:lpstr>MVC</vt:lpstr>
      <vt:lpstr>Data Passing</vt:lpstr>
      <vt:lpstr>Security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Wrapup</dc:title>
  <dc:creator>tkombol</dc:creator>
  <cp:lastModifiedBy>tkombol</cp:lastModifiedBy>
  <cp:revision>2</cp:revision>
  <dcterms:created xsi:type="dcterms:W3CDTF">2013-12-02T14:55:32Z</dcterms:created>
  <dcterms:modified xsi:type="dcterms:W3CDTF">2013-12-02T15:18:39Z</dcterms:modified>
</cp:coreProperties>
</file>