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8" r:id="rId3"/>
    <p:sldId id="272" r:id="rId4"/>
    <p:sldId id="273" r:id="rId5"/>
    <p:sldId id="274" r:id="rId6"/>
    <p:sldId id="275" r:id="rId7"/>
    <p:sldId id="276" r:id="rId8"/>
    <p:sldId id="277" r:id="rId9"/>
    <p:sldId id="313" r:id="rId10"/>
    <p:sldId id="278" r:id="rId11"/>
    <p:sldId id="279" r:id="rId12"/>
    <p:sldId id="280" r:id="rId13"/>
    <p:sldId id="312"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307" r:id="rId33"/>
    <p:sldId id="308" r:id="rId34"/>
    <p:sldId id="309" r:id="rId35"/>
    <p:sldId id="310" r:id="rId36"/>
    <p:sldId id="311" r:id="rId37"/>
  </p:sldIdLst>
  <p:sldSz cx="9144000" cy="6858000" type="screen4x3"/>
  <p:notesSz cx="6858000" cy="91440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4660"/>
  </p:normalViewPr>
  <p:slideViewPr>
    <p:cSldViewPr>
      <p:cViewPr>
        <p:scale>
          <a:sx n="75" d="100"/>
          <a:sy n="75" d="100"/>
        </p:scale>
        <p:origin x="-954" y="-4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F62F76-19F9-49B0-8471-D5988F36B6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0EBCB1F-570E-44DD-9D25-334AA8F734A8}">
      <dgm:prSet phldrT="[Text]"/>
      <dgm:spPr/>
      <dgm:t>
        <a:bodyPr/>
        <a:lstStyle/>
        <a:p>
          <a:r>
            <a:rPr lang="en-US" dirty="0" smtClean="0"/>
            <a:t>address</a:t>
          </a:r>
          <a:endParaRPr lang="en-US" dirty="0"/>
        </a:p>
      </dgm:t>
    </dgm:pt>
    <dgm:pt modelId="{AEEEF597-0087-4836-BF3E-06791A9D13B4}" type="parTrans" cxnId="{03AFB06A-AE7A-4457-A0F3-F7C6EB0ABCE8}">
      <dgm:prSet/>
      <dgm:spPr/>
      <dgm:t>
        <a:bodyPr/>
        <a:lstStyle/>
        <a:p>
          <a:endParaRPr lang="en-US"/>
        </a:p>
      </dgm:t>
    </dgm:pt>
    <dgm:pt modelId="{7AB5AAC7-C6C8-417C-A048-3F358A2AD243}" type="sibTrans" cxnId="{03AFB06A-AE7A-4457-A0F3-F7C6EB0ABCE8}">
      <dgm:prSet/>
      <dgm:spPr/>
      <dgm:t>
        <a:bodyPr/>
        <a:lstStyle/>
        <a:p>
          <a:endParaRPr lang="en-US"/>
        </a:p>
      </dgm:t>
    </dgm:pt>
    <dgm:pt modelId="{2DBCC446-A65D-4930-87BE-67E27102FE40}">
      <dgm:prSet phldrT="[Text]"/>
      <dgm:spPr/>
      <dgm:t>
        <a:bodyPr/>
        <a:lstStyle/>
        <a:p>
          <a:r>
            <a:rPr lang="en-US" dirty="0" smtClean="0"/>
            <a:t>street</a:t>
          </a:r>
          <a:endParaRPr lang="en-US" dirty="0"/>
        </a:p>
      </dgm:t>
    </dgm:pt>
    <dgm:pt modelId="{15FD2E1D-4899-41B5-B10D-898D4BCF86C9}" type="parTrans" cxnId="{B0356FF6-DD69-4B80-8B9D-99246FC9731B}">
      <dgm:prSet/>
      <dgm:spPr/>
      <dgm:t>
        <a:bodyPr/>
        <a:lstStyle/>
        <a:p>
          <a:endParaRPr lang="en-US"/>
        </a:p>
      </dgm:t>
    </dgm:pt>
    <dgm:pt modelId="{1AF07DE8-A5FE-48A7-B207-F7837214E324}" type="sibTrans" cxnId="{B0356FF6-DD69-4B80-8B9D-99246FC9731B}">
      <dgm:prSet/>
      <dgm:spPr/>
      <dgm:t>
        <a:bodyPr/>
        <a:lstStyle/>
        <a:p>
          <a:endParaRPr lang="en-US"/>
        </a:p>
      </dgm:t>
    </dgm:pt>
    <dgm:pt modelId="{284552B7-DE37-43F5-AD46-6C0FDDB9E351}">
      <dgm:prSet phldrT="[Text]"/>
      <dgm:spPr/>
      <dgm:t>
        <a:bodyPr/>
        <a:lstStyle/>
        <a:p>
          <a:r>
            <a:rPr lang="en-US" dirty="0" smtClean="0"/>
            <a:t>county</a:t>
          </a:r>
          <a:endParaRPr lang="en-US" dirty="0"/>
        </a:p>
      </dgm:t>
    </dgm:pt>
    <dgm:pt modelId="{554301FF-ADB2-43CF-A536-C3413903D813}" type="parTrans" cxnId="{1545A3B7-2B67-4CA8-B929-93D40BE5AEE6}">
      <dgm:prSet/>
      <dgm:spPr/>
      <dgm:t>
        <a:bodyPr/>
        <a:lstStyle/>
        <a:p>
          <a:endParaRPr lang="en-US"/>
        </a:p>
      </dgm:t>
    </dgm:pt>
    <dgm:pt modelId="{F6037205-1CF2-4137-8D3C-AABFA063A7C9}" type="sibTrans" cxnId="{1545A3B7-2B67-4CA8-B929-93D40BE5AEE6}">
      <dgm:prSet/>
      <dgm:spPr/>
      <dgm:t>
        <a:bodyPr/>
        <a:lstStyle/>
        <a:p>
          <a:endParaRPr lang="en-US"/>
        </a:p>
      </dgm:t>
    </dgm:pt>
    <dgm:pt modelId="{F324CF56-5BD7-4400-80C9-FCEB0324B92E}">
      <dgm:prSet/>
      <dgm:spPr/>
      <dgm:t>
        <a:bodyPr/>
        <a:lstStyle/>
        <a:p>
          <a:r>
            <a:rPr lang="en-US" dirty="0" smtClean="0"/>
            <a:t>city</a:t>
          </a:r>
          <a:endParaRPr lang="en-US" dirty="0"/>
        </a:p>
      </dgm:t>
    </dgm:pt>
    <dgm:pt modelId="{4EBABF17-5CCB-4D78-95FC-9DFC6EFADBF0}" type="parTrans" cxnId="{CBB83E0A-DFC1-49AE-80C5-3B4F66D2FBB7}">
      <dgm:prSet/>
      <dgm:spPr/>
      <dgm:t>
        <a:bodyPr/>
        <a:lstStyle/>
        <a:p>
          <a:endParaRPr lang="en-US"/>
        </a:p>
      </dgm:t>
    </dgm:pt>
    <dgm:pt modelId="{0129F22B-ADF8-4EF3-9E97-0345EA1D90AE}" type="sibTrans" cxnId="{CBB83E0A-DFC1-49AE-80C5-3B4F66D2FBB7}">
      <dgm:prSet/>
      <dgm:spPr/>
      <dgm:t>
        <a:bodyPr/>
        <a:lstStyle/>
        <a:p>
          <a:endParaRPr lang="en-US"/>
        </a:p>
      </dgm:t>
    </dgm:pt>
    <dgm:pt modelId="{22BF3FF5-7EF5-41D2-AE6A-7AF66B25949A}">
      <dgm:prSet/>
      <dgm:spPr/>
      <dgm:t>
        <a:bodyPr/>
        <a:lstStyle/>
        <a:p>
          <a:r>
            <a:rPr lang="en-US" dirty="0" smtClean="0"/>
            <a:t>country</a:t>
          </a:r>
          <a:endParaRPr lang="en-US" dirty="0"/>
        </a:p>
      </dgm:t>
    </dgm:pt>
    <dgm:pt modelId="{50B11BCA-9CCE-4D61-8849-BB08B476CB04}" type="parTrans" cxnId="{38633E8D-9D75-404E-9F35-B702A441D8D9}">
      <dgm:prSet/>
      <dgm:spPr/>
      <dgm:t>
        <a:bodyPr/>
        <a:lstStyle/>
        <a:p>
          <a:endParaRPr lang="en-US"/>
        </a:p>
      </dgm:t>
    </dgm:pt>
    <dgm:pt modelId="{A1D237AD-F92F-4F41-9CDA-FFCC8B6E873D}" type="sibTrans" cxnId="{38633E8D-9D75-404E-9F35-B702A441D8D9}">
      <dgm:prSet/>
      <dgm:spPr/>
      <dgm:t>
        <a:bodyPr/>
        <a:lstStyle/>
        <a:p>
          <a:endParaRPr lang="en-US"/>
        </a:p>
      </dgm:t>
    </dgm:pt>
    <dgm:pt modelId="{1EA10EB5-8270-41F2-B0FE-2A924D1F69AE}">
      <dgm:prSet/>
      <dgm:spPr/>
      <dgm:t>
        <a:bodyPr/>
        <a:lstStyle/>
        <a:p>
          <a:r>
            <a:rPr lang="en-US" dirty="0" smtClean="0"/>
            <a:t>name</a:t>
          </a:r>
          <a:endParaRPr lang="en-US" dirty="0"/>
        </a:p>
      </dgm:t>
    </dgm:pt>
    <dgm:pt modelId="{521DFCA0-4C47-4B68-BBFB-7ADB12B137BB}" type="parTrans" cxnId="{B0FA5B96-CB20-4BFD-883E-01A7AD5800B6}">
      <dgm:prSet/>
      <dgm:spPr/>
      <dgm:t>
        <a:bodyPr/>
        <a:lstStyle/>
        <a:p>
          <a:endParaRPr lang="en-US"/>
        </a:p>
      </dgm:t>
    </dgm:pt>
    <dgm:pt modelId="{559C00FB-44A2-4E16-A1C0-909E92361CFA}" type="sibTrans" cxnId="{B0FA5B96-CB20-4BFD-883E-01A7AD5800B6}">
      <dgm:prSet/>
      <dgm:spPr/>
      <dgm:t>
        <a:bodyPr/>
        <a:lstStyle/>
        <a:p>
          <a:endParaRPr lang="en-US"/>
        </a:p>
      </dgm:t>
    </dgm:pt>
    <dgm:pt modelId="{80B3F4B8-2AA7-416C-AD02-BE381B2470F3}">
      <dgm:prSet/>
      <dgm:spPr/>
      <dgm:t>
        <a:bodyPr/>
        <a:lstStyle/>
        <a:p>
          <a:r>
            <a:rPr lang="en-US" dirty="0" smtClean="0"/>
            <a:t>zip</a:t>
          </a:r>
          <a:endParaRPr lang="en-US" dirty="0"/>
        </a:p>
      </dgm:t>
    </dgm:pt>
    <dgm:pt modelId="{1CF94AE0-9B01-413E-8D7F-2895889CFA86}" type="parTrans" cxnId="{A8E2EACD-55E5-449F-919C-76A86E8641F2}">
      <dgm:prSet/>
      <dgm:spPr/>
      <dgm:t>
        <a:bodyPr/>
        <a:lstStyle/>
        <a:p>
          <a:endParaRPr lang="en-US"/>
        </a:p>
      </dgm:t>
    </dgm:pt>
    <dgm:pt modelId="{9B9CD235-26E2-4A81-B2B4-340E245E8B4C}" type="sibTrans" cxnId="{A8E2EACD-55E5-449F-919C-76A86E8641F2}">
      <dgm:prSet/>
      <dgm:spPr/>
      <dgm:t>
        <a:bodyPr/>
        <a:lstStyle/>
        <a:p>
          <a:endParaRPr lang="en-US"/>
        </a:p>
      </dgm:t>
    </dgm:pt>
    <dgm:pt modelId="{90D5B2D5-8CE3-449B-A535-A0E02348F9D8}" type="pres">
      <dgm:prSet presAssocID="{09F62F76-19F9-49B0-8471-D5988F36B6E7}" presName="hierChild1" presStyleCnt="0">
        <dgm:presLayoutVars>
          <dgm:chPref val="1"/>
          <dgm:dir/>
          <dgm:animOne val="branch"/>
          <dgm:animLvl val="lvl"/>
          <dgm:resizeHandles/>
        </dgm:presLayoutVars>
      </dgm:prSet>
      <dgm:spPr/>
      <dgm:t>
        <a:bodyPr/>
        <a:lstStyle/>
        <a:p>
          <a:endParaRPr lang="en-US"/>
        </a:p>
      </dgm:t>
    </dgm:pt>
    <dgm:pt modelId="{16F869EE-BB83-4CBD-B121-84D38391CA34}" type="pres">
      <dgm:prSet presAssocID="{30EBCB1F-570E-44DD-9D25-334AA8F734A8}" presName="hierRoot1" presStyleCnt="0"/>
      <dgm:spPr/>
    </dgm:pt>
    <dgm:pt modelId="{E4900C08-7192-4175-B1FB-297CBEC6CCA7}" type="pres">
      <dgm:prSet presAssocID="{30EBCB1F-570E-44DD-9D25-334AA8F734A8}" presName="composite" presStyleCnt="0"/>
      <dgm:spPr/>
    </dgm:pt>
    <dgm:pt modelId="{07CCE4ED-DAD5-4E9A-A0EF-5CCB4BF6214D}" type="pres">
      <dgm:prSet presAssocID="{30EBCB1F-570E-44DD-9D25-334AA8F734A8}" presName="background" presStyleLbl="node0" presStyleIdx="0" presStyleCnt="1"/>
      <dgm:spPr/>
    </dgm:pt>
    <dgm:pt modelId="{5AD8AA08-6569-4930-85F1-F5A9EDA10497}" type="pres">
      <dgm:prSet presAssocID="{30EBCB1F-570E-44DD-9D25-334AA8F734A8}" presName="text" presStyleLbl="fgAcc0" presStyleIdx="0" presStyleCnt="1">
        <dgm:presLayoutVars>
          <dgm:chPref val="3"/>
        </dgm:presLayoutVars>
      </dgm:prSet>
      <dgm:spPr/>
      <dgm:t>
        <a:bodyPr/>
        <a:lstStyle/>
        <a:p>
          <a:endParaRPr lang="en-US"/>
        </a:p>
      </dgm:t>
    </dgm:pt>
    <dgm:pt modelId="{D4B1F02C-3BB5-4F1D-8ECB-2F8462DEACBF}" type="pres">
      <dgm:prSet presAssocID="{30EBCB1F-570E-44DD-9D25-334AA8F734A8}" presName="hierChild2" presStyleCnt="0"/>
      <dgm:spPr/>
    </dgm:pt>
    <dgm:pt modelId="{07D2A3C7-5B89-42B7-8BCB-121A807D1078}" type="pres">
      <dgm:prSet presAssocID="{15FD2E1D-4899-41B5-B10D-898D4BCF86C9}" presName="Name10" presStyleLbl="parChTrans1D2" presStyleIdx="0" presStyleCnt="4"/>
      <dgm:spPr/>
      <dgm:t>
        <a:bodyPr/>
        <a:lstStyle/>
        <a:p>
          <a:endParaRPr lang="en-US"/>
        </a:p>
      </dgm:t>
    </dgm:pt>
    <dgm:pt modelId="{AAD1FC2B-CCCB-418C-9FF9-6B8E97212033}" type="pres">
      <dgm:prSet presAssocID="{2DBCC446-A65D-4930-87BE-67E27102FE40}" presName="hierRoot2" presStyleCnt="0"/>
      <dgm:spPr/>
    </dgm:pt>
    <dgm:pt modelId="{F3E1B331-BDAC-4C4D-8A0D-496617F250BC}" type="pres">
      <dgm:prSet presAssocID="{2DBCC446-A65D-4930-87BE-67E27102FE40}" presName="composite2" presStyleCnt="0"/>
      <dgm:spPr/>
    </dgm:pt>
    <dgm:pt modelId="{896BD423-CB7D-47DC-8495-858F84912A55}" type="pres">
      <dgm:prSet presAssocID="{2DBCC446-A65D-4930-87BE-67E27102FE40}" presName="background2" presStyleLbl="node2" presStyleIdx="0" presStyleCnt="4"/>
      <dgm:spPr/>
    </dgm:pt>
    <dgm:pt modelId="{C32FE5FE-CF7A-4984-B654-9797D3074540}" type="pres">
      <dgm:prSet presAssocID="{2DBCC446-A65D-4930-87BE-67E27102FE40}" presName="text2" presStyleLbl="fgAcc2" presStyleIdx="0" presStyleCnt="4">
        <dgm:presLayoutVars>
          <dgm:chPref val="3"/>
        </dgm:presLayoutVars>
      </dgm:prSet>
      <dgm:spPr/>
      <dgm:t>
        <a:bodyPr/>
        <a:lstStyle/>
        <a:p>
          <a:endParaRPr lang="en-US"/>
        </a:p>
      </dgm:t>
    </dgm:pt>
    <dgm:pt modelId="{E726C66B-255E-422E-91C1-E099FABBF82C}" type="pres">
      <dgm:prSet presAssocID="{2DBCC446-A65D-4930-87BE-67E27102FE40}" presName="hierChild3" presStyleCnt="0"/>
      <dgm:spPr/>
    </dgm:pt>
    <dgm:pt modelId="{CC207D95-2C3D-4765-960B-96CB6DE5B916}" type="pres">
      <dgm:prSet presAssocID="{554301FF-ADB2-43CF-A536-C3413903D813}" presName="Name10" presStyleLbl="parChTrans1D2" presStyleIdx="1" presStyleCnt="4"/>
      <dgm:spPr/>
      <dgm:t>
        <a:bodyPr/>
        <a:lstStyle/>
        <a:p>
          <a:endParaRPr lang="en-US"/>
        </a:p>
      </dgm:t>
    </dgm:pt>
    <dgm:pt modelId="{1DA684B0-1AC8-4327-B65E-8284AC608CAE}" type="pres">
      <dgm:prSet presAssocID="{284552B7-DE37-43F5-AD46-6C0FDDB9E351}" presName="hierRoot2" presStyleCnt="0"/>
      <dgm:spPr/>
    </dgm:pt>
    <dgm:pt modelId="{E01EBF35-1185-4CBB-8E0A-2E9EA1D99B27}" type="pres">
      <dgm:prSet presAssocID="{284552B7-DE37-43F5-AD46-6C0FDDB9E351}" presName="composite2" presStyleCnt="0"/>
      <dgm:spPr/>
    </dgm:pt>
    <dgm:pt modelId="{80E99A76-472F-441C-B09F-667A39807157}" type="pres">
      <dgm:prSet presAssocID="{284552B7-DE37-43F5-AD46-6C0FDDB9E351}" presName="background2" presStyleLbl="node2" presStyleIdx="1" presStyleCnt="4"/>
      <dgm:spPr/>
    </dgm:pt>
    <dgm:pt modelId="{DDAED299-1F1E-4FBB-BECF-C8A7DEBB71CE}" type="pres">
      <dgm:prSet presAssocID="{284552B7-DE37-43F5-AD46-6C0FDDB9E351}" presName="text2" presStyleLbl="fgAcc2" presStyleIdx="1" presStyleCnt="4">
        <dgm:presLayoutVars>
          <dgm:chPref val="3"/>
        </dgm:presLayoutVars>
      </dgm:prSet>
      <dgm:spPr/>
      <dgm:t>
        <a:bodyPr/>
        <a:lstStyle/>
        <a:p>
          <a:endParaRPr lang="en-US"/>
        </a:p>
      </dgm:t>
    </dgm:pt>
    <dgm:pt modelId="{D7D7787B-DFAF-4795-9B7C-F8745EE6409F}" type="pres">
      <dgm:prSet presAssocID="{284552B7-DE37-43F5-AD46-6C0FDDB9E351}" presName="hierChild3" presStyleCnt="0"/>
      <dgm:spPr/>
    </dgm:pt>
    <dgm:pt modelId="{DC3266DB-2253-4D37-929D-D2933ECAAF03}" type="pres">
      <dgm:prSet presAssocID="{4EBABF17-5CCB-4D78-95FC-9DFC6EFADBF0}" presName="Name10" presStyleLbl="parChTrans1D2" presStyleIdx="2" presStyleCnt="4"/>
      <dgm:spPr/>
      <dgm:t>
        <a:bodyPr/>
        <a:lstStyle/>
        <a:p>
          <a:endParaRPr lang="en-US"/>
        </a:p>
      </dgm:t>
    </dgm:pt>
    <dgm:pt modelId="{C93D1E82-5FF4-4C8B-A06A-A72AE2717409}" type="pres">
      <dgm:prSet presAssocID="{F324CF56-5BD7-4400-80C9-FCEB0324B92E}" presName="hierRoot2" presStyleCnt="0"/>
      <dgm:spPr/>
    </dgm:pt>
    <dgm:pt modelId="{2584D090-890F-4D86-A9EB-C63E08D55510}" type="pres">
      <dgm:prSet presAssocID="{F324CF56-5BD7-4400-80C9-FCEB0324B92E}" presName="composite2" presStyleCnt="0"/>
      <dgm:spPr/>
    </dgm:pt>
    <dgm:pt modelId="{B0E5B82C-E9A4-478F-B6EC-0A817987C019}" type="pres">
      <dgm:prSet presAssocID="{F324CF56-5BD7-4400-80C9-FCEB0324B92E}" presName="background2" presStyleLbl="node2" presStyleIdx="2" presStyleCnt="4"/>
      <dgm:spPr/>
    </dgm:pt>
    <dgm:pt modelId="{DFFA652C-E6FB-4E59-8FDD-78006C34A767}" type="pres">
      <dgm:prSet presAssocID="{F324CF56-5BD7-4400-80C9-FCEB0324B92E}" presName="text2" presStyleLbl="fgAcc2" presStyleIdx="2" presStyleCnt="4">
        <dgm:presLayoutVars>
          <dgm:chPref val="3"/>
        </dgm:presLayoutVars>
      </dgm:prSet>
      <dgm:spPr/>
      <dgm:t>
        <a:bodyPr/>
        <a:lstStyle/>
        <a:p>
          <a:endParaRPr lang="en-US"/>
        </a:p>
      </dgm:t>
    </dgm:pt>
    <dgm:pt modelId="{F9F21A1C-E0ED-47F6-BE88-717955CC9ED9}" type="pres">
      <dgm:prSet presAssocID="{F324CF56-5BD7-4400-80C9-FCEB0324B92E}" presName="hierChild3" presStyleCnt="0"/>
      <dgm:spPr/>
    </dgm:pt>
    <dgm:pt modelId="{8E629E93-C5D7-4575-BCA7-E915DD271EC2}" type="pres">
      <dgm:prSet presAssocID="{521DFCA0-4C47-4B68-BBFB-7ADB12B137BB}" presName="Name17" presStyleLbl="parChTrans1D3" presStyleIdx="0" presStyleCnt="2"/>
      <dgm:spPr/>
      <dgm:t>
        <a:bodyPr/>
        <a:lstStyle/>
        <a:p>
          <a:endParaRPr lang="en-US"/>
        </a:p>
      </dgm:t>
    </dgm:pt>
    <dgm:pt modelId="{6F74DD63-1F2C-4434-B7E2-6459ADBDF914}" type="pres">
      <dgm:prSet presAssocID="{1EA10EB5-8270-41F2-B0FE-2A924D1F69AE}" presName="hierRoot3" presStyleCnt="0"/>
      <dgm:spPr/>
    </dgm:pt>
    <dgm:pt modelId="{DF4608E3-5D14-4C6F-85AB-BCE0EEE72504}" type="pres">
      <dgm:prSet presAssocID="{1EA10EB5-8270-41F2-B0FE-2A924D1F69AE}" presName="composite3" presStyleCnt="0"/>
      <dgm:spPr/>
    </dgm:pt>
    <dgm:pt modelId="{94E0513C-EA88-472A-AB3E-11C5190CEE52}" type="pres">
      <dgm:prSet presAssocID="{1EA10EB5-8270-41F2-B0FE-2A924D1F69AE}" presName="background3" presStyleLbl="node3" presStyleIdx="0" presStyleCnt="2"/>
      <dgm:spPr/>
    </dgm:pt>
    <dgm:pt modelId="{41E7283D-D74B-409C-B94F-D873E7568A71}" type="pres">
      <dgm:prSet presAssocID="{1EA10EB5-8270-41F2-B0FE-2A924D1F69AE}" presName="text3" presStyleLbl="fgAcc3" presStyleIdx="0" presStyleCnt="2">
        <dgm:presLayoutVars>
          <dgm:chPref val="3"/>
        </dgm:presLayoutVars>
      </dgm:prSet>
      <dgm:spPr/>
      <dgm:t>
        <a:bodyPr/>
        <a:lstStyle/>
        <a:p>
          <a:endParaRPr lang="en-US"/>
        </a:p>
      </dgm:t>
    </dgm:pt>
    <dgm:pt modelId="{CE873C7E-F9EE-4EEB-8FCC-E46EC75C07A8}" type="pres">
      <dgm:prSet presAssocID="{1EA10EB5-8270-41F2-B0FE-2A924D1F69AE}" presName="hierChild4" presStyleCnt="0"/>
      <dgm:spPr/>
    </dgm:pt>
    <dgm:pt modelId="{C19027D9-9009-434E-8F74-CB830C0F0B7B}" type="pres">
      <dgm:prSet presAssocID="{1CF94AE0-9B01-413E-8D7F-2895889CFA86}" presName="Name17" presStyleLbl="parChTrans1D3" presStyleIdx="1" presStyleCnt="2"/>
      <dgm:spPr/>
      <dgm:t>
        <a:bodyPr/>
        <a:lstStyle/>
        <a:p>
          <a:endParaRPr lang="en-US"/>
        </a:p>
      </dgm:t>
    </dgm:pt>
    <dgm:pt modelId="{9FBB42E9-C943-4E5D-903E-C9884409D492}" type="pres">
      <dgm:prSet presAssocID="{80B3F4B8-2AA7-416C-AD02-BE381B2470F3}" presName="hierRoot3" presStyleCnt="0"/>
      <dgm:spPr/>
    </dgm:pt>
    <dgm:pt modelId="{A225447B-76DE-4A59-9B59-9D16D552A3EB}" type="pres">
      <dgm:prSet presAssocID="{80B3F4B8-2AA7-416C-AD02-BE381B2470F3}" presName="composite3" presStyleCnt="0"/>
      <dgm:spPr/>
    </dgm:pt>
    <dgm:pt modelId="{DF527086-5DA6-4A52-983C-100DAEA2B490}" type="pres">
      <dgm:prSet presAssocID="{80B3F4B8-2AA7-416C-AD02-BE381B2470F3}" presName="background3" presStyleLbl="node3" presStyleIdx="1" presStyleCnt="2"/>
      <dgm:spPr/>
    </dgm:pt>
    <dgm:pt modelId="{BE4F5CE5-907B-4895-9F61-1A8F323A8815}" type="pres">
      <dgm:prSet presAssocID="{80B3F4B8-2AA7-416C-AD02-BE381B2470F3}" presName="text3" presStyleLbl="fgAcc3" presStyleIdx="1" presStyleCnt="2">
        <dgm:presLayoutVars>
          <dgm:chPref val="3"/>
        </dgm:presLayoutVars>
      </dgm:prSet>
      <dgm:spPr/>
      <dgm:t>
        <a:bodyPr/>
        <a:lstStyle/>
        <a:p>
          <a:endParaRPr lang="en-US"/>
        </a:p>
      </dgm:t>
    </dgm:pt>
    <dgm:pt modelId="{02C22A1B-D5C4-4296-A597-279AFEA69863}" type="pres">
      <dgm:prSet presAssocID="{80B3F4B8-2AA7-416C-AD02-BE381B2470F3}" presName="hierChild4" presStyleCnt="0"/>
      <dgm:spPr/>
    </dgm:pt>
    <dgm:pt modelId="{0727C6D4-450A-41AC-A68C-32F63C3BEBD8}" type="pres">
      <dgm:prSet presAssocID="{50B11BCA-9CCE-4D61-8849-BB08B476CB04}" presName="Name10" presStyleLbl="parChTrans1D2" presStyleIdx="3" presStyleCnt="4"/>
      <dgm:spPr/>
      <dgm:t>
        <a:bodyPr/>
        <a:lstStyle/>
        <a:p>
          <a:endParaRPr lang="en-US"/>
        </a:p>
      </dgm:t>
    </dgm:pt>
    <dgm:pt modelId="{F1505551-5FB9-41AA-89E6-EEE2885109F3}" type="pres">
      <dgm:prSet presAssocID="{22BF3FF5-7EF5-41D2-AE6A-7AF66B25949A}" presName="hierRoot2" presStyleCnt="0"/>
      <dgm:spPr/>
    </dgm:pt>
    <dgm:pt modelId="{4DE99DC5-1B45-4F97-B298-D8170C6019BB}" type="pres">
      <dgm:prSet presAssocID="{22BF3FF5-7EF5-41D2-AE6A-7AF66B25949A}" presName="composite2" presStyleCnt="0"/>
      <dgm:spPr/>
    </dgm:pt>
    <dgm:pt modelId="{08A014DC-BC20-4AF9-91C3-6D30A6D60682}" type="pres">
      <dgm:prSet presAssocID="{22BF3FF5-7EF5-41D2-AE6A-7AF66B25949A}" presName="background2" presStyleLbl="node2" presStyleIdx="3" presStyleCnt="4"/>
      <dgm:spPr/>
    </dgm:pt>
    <dgm:pt modelId="{240709E8-8B26-45A2-AFC2-B37A1A11AE59}" type="pres">
      <dgm:prSet presAssocID="{22BF3FF5-7EF5-41D2-AE6A-7AF66B25949A}" presName="text2" presStyleLbl="fgAcc2" presStyleIdx="3" presStyleCnt="4" custLinFactNeighborX="-5405" custLinFactNeighborY="1074">
        <dgm:presLayoutVars>
          <dgm:chPref val="3"/>
        </dgm:presLayoutVars>
      </dgm:prSet>
      <dgm:spPr/>
      <dgm:t>
        <a:bodyPr/>
        <a:lstStyle/>
        <a:p>
          <a:endParaRPr lang="en-US"/>
        </a:p>
      </dgm:t>
    </dgm:pt>
    <dgm:pt modelId="{187DBF5A-B4F1-4465-B95C-F32283494259}" type="pres">
      <dgm:prSet presAssocID="{22BF3FF5-7EF5-41D2-AE6A-7AF66B25949A}" presName="hierChild3" presStyleCnt="0"/>
      <dgm:spPr/>
    </dgm:pt>
  </dgm:ptLst>
  <dgm:cxnLst>
    <dgm:cxn modelId="{CBB83E0A-DFC1-49AE-80C5-3B4F66D2FBB7}" srcId="{30EBCB1F-570E-44DD-9D25-334AA8F734A8}" destId="{F324CF56-5BD7-4400-80C9-FCEB0324B92E}" srcOrd="2" destOrd="0" parTransId="{4EBABF17-5CCB-4D78-95FC-9DFC6EFADBF0}" sibTransId="{0129F22B-ADF8-4EF3-9E97-0345EA1D90AE}"/>
    <dgm:cxn modelId="{4DE5967A-37AE-471B-B2AD-814274634670}" type="presOf" srcId="{80B3F4B8-2AA7-416C-AD02-BE381B2470F3}" destId="{BE4F5CE5-907B-4895-9F61-1A8F323A8815}" srcOrd="0" destOrd="0" presId="urn:microsoft.com/office/officeart/2005/8/layout/hierarchy1"/>
    <dgm:cxn modelId="{93708AA8-EB3E-4375-BB0A-C1A3895B7306}" type="presOf" srcId="{22BF3FF5-7EF5-41D2-AE6A-7AF66B25949A}" destId="{240709E8-8B26-45A2-AFC2-B37A1A11AE59}" srcOrd="0" destOrd="0" presId="urn:microsoft.com/office/officeart/2005/8/layout/hierarchy1"/>
    <dgm:cxn modelId="{DF4A05CD-916B-454B-8312-EA854E1D59B6}" type="presOf" srcId="{50B11BCA-9CCE-4D61-8849-BB08B476CB04}" destId="{0727C6D4-450A-41AC-A68C-32F63C3BEBD8}" srcOrd="0" destOrd="0" presId="urn:microsoft.com/office/officeart/2005/8/layout/hierarchy1"/>
    <dgm:cxn modelId="{C9C9022C-479B-4E10-B1EE-26C66857A791}" type="presOf" srcId="{30EBCB1F-570E-44DD-9D25-334AA8F734A8}" destId="{5AD8AA08-6569-4930-85F1-F5A9EDA10497}" srcOrd="0" destOrd="0" presId="urn:microsoft.com/office/officeart/2005/8/layout/hierarchy1"/>
    <dgm:cxn modelId="{08876792-A3F6-4861-89DD-B278B159571C}" type="presOf" srcId="{09F62F76-19F9-49B0-8471-D5988F36B6E7}" destId="{90D5B2D5-8CE3-449B-A535-A0E02348F9D8}" srcOrd="0" destOrd="0" presId="urn:microsoft.com/office/officeart/2005/8/layout/hierarchy1"/>
    <dgm:cxn modelId="{594229FA-05F3-4222-9C1F-E94B913C6994}" type="presOf" srcId="{1CF94AE0-9B01-413E-8D7F-2895889CFA86}" destId="{C19027D9-9009-434E-8F74-CB830C0F0B7B}" srcOrd="0" destOrd="0" presId="urn:microsoft.com/office/officeart/2005/8/layout/hierarchy1"/>
    <dgm:cxn modelId="{CCE9A8A9-CF73-4B07-892A-674544DA249B}" type="presOf" srcId="{554301FF-ADB2-43CF-A536-C3413903D813}" destId="{CC207D95-2C3D-4765-960B-96CB6DE5B916}" srcOrd="0" destOrd="0" presId="urn:microsoft.com/office/officeart/2005/8/layout/hierarchy1"/>
    <dgm:cxn modelId="{B0356FF6-DD69-4B80-8B9D-99246FC9731B}" srcId="{30EBCB1F-570E-44DD-9D25-334AA8F734A8}" destId="{2DBCC446-A65D-4930-87BE-67E27102FE40}" srcOrd="0" destOrd="0" parTransId="{15FD2E1D-4899-41B5-B10D-898D4BCF86C9}" sibTransId="{1AF07DE8-A5FE-48A7-B207-F7837214E324}"/>
    <dgm:cxn modelId="{A602385A-6CB2-4E25-9C2C-36674A08E92D}" type="presOf" srcId="{F324CF56-5BD7-4400-80C9-FCEB0324B92E}" destId="{DFFA652C-E6FB-4E59-8FDD-78006C34A767}" srcOrd="0" destOrd="0" presId="urn:microsoft.com/office/officeart/2005/8/layout/hierarchy1"/>
    <dgm:cxn modelId="{1545A3B7-2B67-4CA8-B929-93D40BE5AEE6}" srcId="{30EBCB1F-570E-44DD-9D25-334AA8F734A8}" destId="{284552B7-DE37-43F5-AD46-6C0FDDB9E351}" srcOrd="1" destOrd="0" parTransId="{554301FF-ADB2-43CF-A536-C3413903D813}" sibTransId="{F6037205-1CF2-4137-8D3C-AABFA063A7C9}"/>
    <dgm:cxn modelId="{E687ECAC-67CE-4D3B-A70F-7DD7C35A23C9}" type="presOf" srcId="{15FD2E1D-4899-41B5-B10D-898D4BCF86C9}" destId="{07D2A3C7-5B89-42B7-8BCB-121A807D1078}" srcOrd="0" destOrd="0" presId="urn:microsoft.com/office/officeart/2005/8/layout/hierarchy1"/>
    <dgm:cxn modelId="{1715E5EB-F1BE-4976-AA54-E2E19FEF0AEB}" type="presOf" srcId="{521DFCA0-4C47-4B68-BBFB-7ADB12B137BB}" destId="{8E629E93-C5D7-4575-BCA7-E915DD271EC2}" srcOrd="0" destOrd="0" presId="urn:microsoft.com/office/officeart/2005/8/layout/hierarchy1"/>
    <dgm:cxn modelId="{A8E2EACD-55E5-449F-919C-76A86E8641F2}" srcId="{F324CF56-5BD7-4400-80C9-FCEB0324B92E}" destId="{80B3F4B8-2AA7-416C-AD02-BE381B2470F3}" srcOrd="1" destOrd="0" parTransId="{1CF94AE0-9B01-413E-8D7F-2895889CFA86}" sibTransId="{9B9CD235-26E2-4A81-B2B4-340E245E8B4C}"/>
    <dgm:cxn modelId="{03AFB06A-AE7A-4457-A0F3-F7C6EB0ABCE8}" srcId="{09F62F76-19F9-49B0-8471-D5988F36B6E7}" destId="{30EBCB1F-570E-44DD-9D25-334AA8F734A8}" srcOrd="0" destOrd="0" parTransId="{AEEEF597-0087-4836-BF3E-06791A9D13B4}" sibTransId="{7AB5AAC7-C6C8-417C-A048-3F358A2AD243}"/>
    <dgm:cxn modelId="{0489DAD6-2C9A-4F4D-8EA0-4B90A2ABFFBE}" type="presOf" srcId="{4EBABF17-5CCB-4D78-95FC-9DFC6EFADBF0}" destId="{DC3266DB-2253-4D37-929D-D2933ECAAF03}" srcOrd="0" destOrd="0" presId="urn:microsoft.com/office/officeart/2005/8/layout/hierarchy1"/>
    <dgm:cxn modelId="{B0FA5B96-CB20-4BFD-883E-01A7AD5800B6}" srcId="{F324CF56-5BD7-4400-80C9-FCEB0324B92E}" destId="{1EA10EB5-8270-41F2-B0FE-2A924D1F69AE}" srcOrd="0" destOrd="0" parTransId="{521DFCA0-4C47-4B68-BBFB-7ADB12B137BB}" sibTransId="{559C00FB-44A2-4E16-A1C0-909E92361CFA}"/>
    <dgm:cxn modelId="{18B43A1F-00DB-4415-BD6E-D9894830514C}" type="presOf" srcId="{1EA10EB5-8270-41F2-B0FE-2A924D1F69AE}" destId="{41E7283D-D74B-409C-B94F-D873E7568A71}" srcOrd="0" destOrd="0" presId="urn:microsoft.com/office/officeart/2005/8/layout/hierarchy1"/>
    <dgm:cxn modelId="{AF9536CD-C30D-4908-8A7D-8B0B724C7D1F}" type="presOf" srcId="{2DBCC446-A65D-4930-87BE-67E27102FE40}" destId="{C32FE5FE-CF7A-4984-B654-9797D3074540}" srcOrd="0" destOrd="0" presId="urn:microsoft.com/office/officeart/2005/8/layout/hierarchy1"/>
    <dgm:cxn modelId="{AE03E3FD-728D-49AC-9876-A1ACBE09F83A}" type="presOf" srcId="{284552B7-DE37-43F5-AD46-6C0FDDB9E351}" destId="{DDAED299-1F1E-4FBB-BECF-C8A7DEBB71CE}" srcOrd="0" destOrd="0" presId="urn:microsoft.com/office/officeart/2005/8/layout/hierarchy1"/>
    <dgm:cxn modelId="{38633E8D-9D75-404E-9F35-B702A441D8D9}" srcId="{30EBCB1F-570E-44DD-9D25-334AA8F734A8}" destId="{22BF3FF5-7EF5-41D2-AE6A-7AF66B25949A}" srcOrd="3" destOrd="0" parTransId="{50B11BCA-9CCE-4D61-8849-BB08B476CB04}" sibTransId="{A1D237AD-F92F-4F41-9CDA-FFCC8B6E873D}"/>
    <dgm:cxn modelId="{333F00DA-B78D-4AE7-A9E0-2AED5D9A0BA2}" type="presParOf" srcId="{90D5B2D5-8CE3-449B-A535-A0E02348F9D8}" destId="{16F869EE-BB83-4CBD-B121-84D38391CA34}" srcOrd="0" destOrd="0" presId="urn:microsoft.com/office/officeart/2005/8/layout/hierarchy1"/>
    <dgm:cxn modelId="{C9BA930B-7751-408A-9AE5-2E11F2B82601}" type="presParOf" srcId="{16F869EE-BB83-4CBD-B121-84D38391CA34}" destId="{E4900C08-7192-4175-B1FB-297CBEC6CCA7}" srcOrd="0" destOrd="0" presId="urn:microsoft.com/office/officeart/2005/8/layout/hierarchy1"/>
    <dgm:cxn modelId="{C62A75F9-58DD-4A9D-A063-8195F3A24BEE}" type="presParOf" srcId="{E4900C08-7192-4175-B1FB-297CBEC6CCA7}" destId="{07CCE4ED-DAD5-4E9A-A0EF-5CCB4BF6214D}" srcOrd="0" destOrd="0" presId="urn:microsoft.com/office/officeart/2005/8/layout/hierarchy1"/>
    <dgm:cxn modelId="{4E5EBB84-69B7-477F-A898-3C5756B8ABCF}" type="presParOf" srcId="{E4900C08-7192-4175-B1FB-297CBEC6CCA7}" destId="{5AD8AA08-6569-4930-85F1-F5A9EDA10497}" srcOrd="1" destOrd="0" presId="urn:microsoft.com/office/officeart/2005/8/layout/hierarchy1"/>
    <dgm:cxn modelId="{D34EA2CD-DDF5-434E-86EF-AA3117326030}" type="presParOf" srcId="{16F869EE-BB83-4CBD-B121-84D38391CA34}" destId="{D4B1F02C-3BB5-4F1D-8ECB-2F8462DEACBF}" srcOrd="1" destOrd="0" presId="urn:microsoft.com/office/officeart/2005/8/layout/hierarchy1"/>
    <dgm:cxn modelId="{B6107BA2-12FE-4B4B-B095-C780EB11EC1A}" type="presParOf" srcId="{D4B1F02C-3BB5-4F1D-8ECB-2F8462DEACBF}" destId="{07D2A3C7-5B89-42B7-8BCB-121A807D1078}" srcOrd="0" destOrd="0" presId="urn:microsoft.com/office/officeart/2005/8/layout/hierarchy1"/>
    <dgm:cxn modelId="{77889DD1-8542-494D-B5B8-AFD0CED9BAC0}" type="presParOf" srcId="{D4B1F02C-3BB5-4F1D-8ECB-2F8462DEACBF}" destId="{AAD1FC2B-CCCB-418C-9FF9-6B8E97212033}" srcOrd="1" destOrd="0" presId="urn:microsoft.com/office/officeart/2005/8/layout/hierarchy1"/>
    <dgm:cxn modelId="{707166BE-B537-4BC7-BD9D-247BAD756393}" type="presParOf" srcId="{AAD1FC2B-CCCB-418C-9FF9-6B8E97212033}" destId="{F3E1B331-BDAC-4C4D-8A0D-496617F250BC}" srcOrd="0" destOrd="0" presId="urn:microsoft.com/office/officeart/2005/8/layout/hierarchy1"/>
    <dgm:cxn modelId="{4C1D074F-FFF3-4F4E-BD7B-5014AA363BA7}" type="presParOf" srcId="{F3E1B331-BDAC-4C4D-8A0D-496617F250BC}" destId="{896BD423-CB7D-47DC-8495-858F84912A55}" srcOrd="0" destOrd="0" presId="urn:microsoft.com/office/officeart/2005/8/layout/hierarchy1"/>
    <dgm:cxn modelId="{53C2C57F-E194-4B65-9D06-65FD5A689032}" type="presParOf" srcId="{F3E1B331-BDAC-4C4D-8A0D-496617F250BC}" destId="{C32FE5FE-CF7A-4984-B654-9797D3074540}" srcOrd="1" destOrd="0" presId="urn:microsoft.com/office/officeart/2005/8/layout/hierarchy1"/>
    <dgm:cxn modelId="{5F75737F-08ED-4A40-9FC7-A8F3FDFC211B}" type="presParOf" srcId="{AAD1FC2B-CCCB-418C-9FF9-6B8E97212033}" destId="{E726C66B-255E-422E-91C1-E099FABBF82C}" srcOrd="1" destOrd="0" presId="urn:microsoft.com/office/officeart/2005/8/layout/hierarchy1"/>
    <dgm:cxn modelId="{1780B489-5B25-4146-8925-23D6B28AB977}" type="presParOf" srcId="{D4B1F02C-3BB5-4F1D-8ECB-2F8462DEACBF}" destId="{CC207D95-2C3D-4765-960B-96CB6DE5B916}" srcOrd="2" destOrd="0" presId="urn:microsoft.com/office/officeart/2005/8/layout/hierarchy1"/>
    <dgm:cxn modelId="{19854FFF-EA6C-44CD-8DC5-1A4B270AFFBD}" type="presParOf" srcId="{D4B1F02C-3BB5-4F1D-8ECB-2F8462DEACBF}" destId="{1DA684B0-1AC8-4327-B65E-8284AC608CAE}" srcOrd="3" destOrd="0" presId="urn:microsoft.com/office/officeart/2005/8/layout/hierarchy1"/>
    <dgm:cxn modelId="{0C861BB0-8C0F-4710-95D9-362377E07D0E}" type="presParOf" srcId="{1DA684B0-1AC8-4327-B65E-8284AC608CAE}" destId="{E01EBF35-1185-4CBB-8E0A-2E9EA1D99B27}" srcOrd="0" destOrd="0" presId="urn:microsoft.com/office/officeart/2005/8/layout/hierarchy1"/>
    <dgm:cxn modelId="{5454FF47-450C-47F1-8372-0982D932CE5C}" type="presParOf" srcId="{E01EBF35-1185-4CBB-8E0A-2E9EA1D99B27}" destId="{80E99A76-472F-441C-B09F-667A39807157}" srcOrd="0" destOrd="0" presId="urn:microsoft.com/office/officeart/2005/8/layout/hierarchy1"/>
    <dgm:cxn modelId="{DFFE9EF6-3106-445F-9492-F41E00D966EA}" type="presParOf" srcId="{E01EBF35-1185-4CBB-8E0A-2E9EA1D99B27}" destId="{DDAED299-1F1E-4FBB-BECF-C8A7DEBB71CE}" srcOrd="1" destOrd="0" presId="urn:microsoft.com/office/officeart/2005/8/layout/hierarchy1"/>
    <dgm:cxn modelId="{B796F48F-A7C5-4601-BA7B-A43B2BAA0F1E}" type="presParOf" srcId="{1DA684B0-1AC8-4327-B65E-8284AC608CAE}" destId="{D7D7787B-DFAF-4795-9B7C-F8745EE6409F}" srcOrd="1" destOrd="0" presId="urn:microsoft.com/office/officeart/2005/8/layout/hierarchy1"/>
    <dgm:cxn modelId="{5302B027-1DFB-4AC6-8DA3-5B58CD4CA5BC}" type="presParOf" srcId="{D4B1F02C-3BB5-4F1D-8ECB-2F8462DEACBF}" destId="{DC3266DB-2253-4D37-929D-D2933ECAAF03}" srcOrd="4" destOrd="0" presId="urn:microsoft.com/office/officeart/2005/8/layout/hierarchy1"/>
    <dgm:cxn modelId="{8405B1B3-9EC5-482A-8331-35309B19D486}" type="presParOf" srcId="{D4B1F02C-3BB5-4F1D-8ECB-2F8462DEACBF}" destId="{C93D1E82-5FF4-4C8B-A06A-A72AE2717409}" srcOrd="5" destOrd="0" presId="urn:microsoft.com/office/officeart/2005/8/layout/hierarchy1"/>
    <dgm:cxn modelId="{1736A602-EADA-4BF6-BA1A-986FBC49789B}" type="presParOf" srcId="{C93D1E82-5FF4-4C8B-A06A-A72AE2717409}" destId="{2584D090-890F-4D86-A9EB-C63E08D55510}" srcOrd="0" destOrd="0" presId="urn:microsoft.com/office/officeart/2005/8/layout/hierarchy1"/>
    <dgm:cxn modelId="{09C77362-2F56-42E4-8429-CD85334BEEF1}" type="presParOf" srcId="{2584D090-890F-4D86-A9EB-C63E08D55510}" destId="{B0E5B82C-E9A4-478F-B6EC-0A817987C019}" srcOrd="0" destOrd="0" presId="urn:microsoft.com/office/officeart/2005/8/layout/hierarchy1"/>
    <dgm:cxn modelId="{56B4AB96-9EEF-421D-97D9-9F40FFFCDD1F}" type="presParOf" srcId="{2584D090-890F-4D86-A9EB-C63E08D55510}" destId="{DFFA652C-E6FB-4E59-8FDD-78006C34A767}" srcOrd="1" destOrd="0" presId="urn:microsoft.com/office/officeart/2005/8/layout/hierarchy1"/>
    <dgm:cxn modelId="{444C1EC3-93ED-438B-890C-C45314268C31}" type="presParOf" srcId="{C93D1E82-5FF4-4C8B-A06A-A72AE2717409}" destId="{F9F21A1C-E0ED-47F6-BE88-717955CC9ED9}" srcOrd="1" destOrd="0" presId="urn:microsoft.com/office/officeart/2005/8/layout/hierarchy1"/>
    <dgm:cxn modelId="{51890388-BD1E-42FC-B580-444AED204A41}" type="presParOf" srcId="{F9F21A1C-E0ED-47F6-BE88-717955CC9ED9}" destId="{8E629E93-C5D7-4575-BCA7-E915DD271EC2}" srcOrd="0" destOrd="0" presId="urn:microsoft.com/office/officeart/2005/8/layout/hierarchy1"/>
    <dgm:cxn modelId="{A7ED194E-95E2-4BB8-B6B7-9B6DF0BD714E}" type="presParOf" srcId="{F9F21A1C-E0ED-47F6-BE88-717955CC9ED9}" destId="{6F74DD63-1F2C-4434-B7E2-6459ADBDF914}" srcOrd="1" destOrd="0" presId="urn:microsoft.com/office/officeart/2005/8/layout/hierarchy1"/>
    <dgm:cxn modelId="{9B9307F8-8592-4817-BC4F-430EF045A78A}" type="presParOf" srcId="{6F74DD63-1F2C-4434-B7E2-6459ADBDF914}" destId="{DF4608E3-5D14-4C6F-85AB-BCE0EEE72504}" srcOrd="0" destOrd="0" presId="urn:microsoft.com/office/officeart/2005/8/layout/hierarchy1"/>
    <dgm:cxn modelId="{C1907B3C-1D92-472F-99EE-C5235F89360B}" type="presParOf" srcId="{DF4608E3-5D14-4C6F-85AB-BCE0EEE72504}" destId="{94E0513C-EA88-472A-AB3E-11C5190CEE52}" srcOrd="0" destOrd="0" presId="urn:microsoft.com/office/officeart/2005/8/layout/hierarchy1"/>
    <dgm:cxn modelId="{03D28EF7-EFBA-4063-91A1-9F5B41FD8A03}" type="presParOf" srcId="{DF4608E3-5D14-4C6F-85AB-BCE0EEE72504}" destId="{41E7283D-D74B-409C-B94F-D873E7568A71}" srcOrd="1" destOrd="0" presId="urn:microsoft.com/office/officeart/2005/8/layout/hierarchy1"/>
    <dgm:cxn modelId="{52C95B58-B1EC-447E-8925-4B8FB9F9882C}" type="presParOf" srcId="{6F74DD63-1F2C-4434-B7E2-6459ADBDF914}" destId="{CE873C7E-F9EE-4EEB-8FCC-E46EC75C07A8}" srcOrd="1" destOrd="0" presId="urn:microsoft.com/office/officeart/2005/8/layout/hierarchy1"/>
    <dgm:cxn modelId="{1373B31D-F4EB-4A2E-98DC-C0E1EB225EFA}" type="presParOf" srcId="{F9F21A1C-E0ED-47F6-BE88-717955CC9ED9}" destId="{C19027D9-9009-434E-8F74-CB830C0F0B7B}" srcOrd="2" destOrd="0" presId="urn:microsoft.com/office/officeart/2005/8/layout/hierarchy1"/>
    <dgm:cxn modelId="{70D085CD-AEF8-4485-B391-126222C1B8D6}" type="presParOf" srcId="{F9F21A1C-E0ED-47F6-BE88-717955CC9ED9}" destId="{9FBB42E9-C943-4E5D-903E-C9884409D492}" srcOrd="3" destOrd="0" presId="urn:microsoft.com/office/officeart/2005/8/layout/hierarchy1"/>
    <dgm:cxn modelId="{30A1C946-3B8D-45BD-92E6-35186050E679}" type="presParOf" srcId="{9FBB42E9-C943-4E5D-903E-C9884409D492}" destId="{A225447B-76DE-4A59-9B59-9D16D552A3EB}" srcOrd="0" destOrd="0" presId="urn:microsoft.com/office/officeart/2005/8/layout/hierarchy1"/>
    <dgm:cxn modelId="{96972D9A-ADA3-4290-ACCA-274223DBBC59}" type="presParOf" srcId="{A225447B-76DE-4A59-9B59-9D16D552A3EB}" destId="{DF527086-5DA6-4A52-983C-100DAEA2B490}" srcOrd="0" destOrd="0" presId="urn:microsoft.com/office/officeart/2005/8/layout/hierarchy1"/>
    <dgm:cxn modelId="{0261468F-7F11-496D-B37F-E0B525AE4427}" type="presParOf" srcId="{A225447B-76DE-4A59-9B59-9D16D552A3EB}" destId="{BE4F5CE5-907B-4895-9F61-1A8F323A8815}" srcOrd="1" destOrd="0" presId="urn:microsoft.com/office/officeart/2005/8/layout/hierarchy1"/>
    <dgm:cxn modelId="{693A5700-77B4-461B-94EE-E978A6D2296E}" type="presParOf" srcId="{9FBB42E9-C943-4E5D-903E-C9884409D492}" destId="{02C22A1B-D5C4-4296-A597-279AFEA69863}" srcOrd="1" destOrd="0" presId="urn:microsoft.com/office/officeart/2005/8/layout/hierarchy1"/>
    <dgm:cxn modelId="{C035B4C4-F637-4B04-B535-0D52B2ECAD6B}" type="presParOf" srcId="{D4B1F02C-3BB5-4F1D-8ECB-2F8462DEACBF}" destId="{0727C6D4-450A-41AC-A68C-32F63C3BEBD8}" srcOrd="6" destOrd="0" presId="urn:microsoft.com/office/officeart/2005/8/layout/hierarchy1"/>
    <dgm:cxn modelId="{56605ABF-5122-4333-834B-F94EA4C4361E}" type="presParOf" srcId="{D4B1F02C-3BB5-4F1D-8ECB-2F8462DEACBF}" destId="{F1505551-5FB9-41AA-89E6-EEE2885109F3}" srcOrd="7" destOrd="0" presId="urn:microsoft.com/office/officeart/2005/8/layout/hierarchy1"/>
    <dgm:cxn modelId="{DB70F71A-407A-4827-8051-811A0147D2EF}" type="presParOf" srcId="{F1505551-5FB9-41AA-89E6-EEE2885109F3}" destId="{4DE99DC5-1B45-4F97-B298-D8170C6019BB}" srcOrd="0" destOrd="0" presId="urn:microsoft.com/office/officeart/2005/8/layout/hierarchy1"/>
    <dgm:cxn modelId="{DA6DA0D7-E0C5-4DFE-AAB7-D6E09D8B84BD}" type="presParOf" srcId="{4DE99DC5-1B45-4F97-B298-D8170C6019BB}" destId="{08A014DC-BC20-4AF9-91C3-6D30A6D60682}" srcOrd="0" destOrd="0" presId="urn:microsoft.com/office/officeart/2005/8/layout/hierarchy1"/>
    <dgm:cxn modelId="{09435A32-5B7C-44E2-A33C-2E24AD58D35F}" type="presParOf" srcId="{4DE99DC5-1B45-4F97-B298-D8170C6019BB}" destId="{240709E8-8B26-45A2-AFC2-B37A1A11AE59}" srcOrd="1" destOrd="0" presId="urn:microsoft.com/office/officeart/2005/8/layout/hierarchy1"/>
    <dgm:cxn modelId="{1C72E0E6-273B-4121-8837-94B901C70488}" type="presParOf" srcId="{F1505551-5FB9-41AA-89E6-EEE2885109F3}" destId="{187DBF5A-B4F1-4465-B95C-F32283494259}"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F62F76-19F9-49B0-8471-D5988F36B6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0EBCB1F-570E-44DD-9D25-334AA8F734A8}">
      <dgm:prSet phldrT="[Text]"/>
      <dgm:spPr/>
      <dgm:t>
        <a:bodyPr/>
        <a:lstStyle/>
        <a:p>
          <a:r>
            <a:rPr lang="en-US" dirty="0" smtClean="0"/>
            <a:t>address</a:t>
          </a:r>
          <a:endParaRPr lang="en-US" dirty="0"/>
        </a:p>
      </dgm:t>
    </dgm:pt>
    <dgm:pt modelId="{AEEEF597-0087-4836-BF3E-06791A9D13B4}" type="parTrans" cxnId="{03AFB06A-AE7A-4457-A0F3-F7C6EB0ABCE8}">
      <dgm:prSet/>
      <dgm:spPr/>
      <dgm:t>
        <a:bodyPr/>
        <a:lstStyle/>
        <a:p>
          <a:endParaRPr lang="en-US"/>
        </a:p>
      </dgm:t>
    </dgm:pt>
    <dgm:pt modelId="{7AB5AAC7-C6C8-417C-A048-3F358A2AD243}" type="sibTrans" cxnId="{03AFB06A-AE7A-4457-A0F3-F7C6EB0ABCE8}">
      <dgm:prSet/>
      <dgm:spPr/>
      <dgm:t>
        <a:bodyPr/>
        <a:lstStyle/>
        <a:p>
          <a:endParaRPr lang="en-US"/>
        </a:p>
      </dgm:t>
    </dgm:pt>
    <dgm:pt modelId="{2DBCC446-A65D-4930-87BE-67E27102FE40}">
      <dgm:prSet phldrT="[Text]"/>
      <dgm:spPr/>
      <dgm:t>
        <a:bodyPr/>
        <a:lstStyle/>
        <a:p>
          <a:r>
            <a:rPr lang="en-US" dirty="0" smtClean="0"/>
            <a:t>street</a:t>
          </a:r>
          <a:endParaRPr lang="en-US" dirty="0"/>
        </a:p>
      </dgm:t>
    </dgm:pt>
    <dgm:pt modelId="{15FD2E1D-4899-41B5-B10D-898D4BCF86C9}" type="parTrans" cxnId="{B0356FF6-DD69-4B80-8B9D-99246FC9731B}">
      <dgm:prSet/>
      <dgm:spPr/>
      <dgm:t>
        <a:bodyPr/>
        <a:lstStyle/>
        <a:p>
          <a:endParaRPr lang="en-US"/>
        </a:p>
      </dgm:t>
    </dgm:pt>
    <dgm:pt modelId="{1AF07DE8-A5FE-48A7-B207-F7837214E324}" type="sibTrans" cxnId="{B0356FF6-DD69-4B80-8B9D-99246FC9731B}">
      <dgm:prSet/>
      <dgm:spPr/>
      <dgm:t>
        <a:bodyPr/>
        <a:lstStyle/>
        <a:p>
          <a:endParaRPr lang="en-US"/>
        </a:p>
      </dgm:t>
    </dgm:pt>
    <dgm:pt modelId="{284552B7-DE37-43F5-AD46-6C0FDDB9E351}">
      <dgm:prSet phldrT="[Text]"/>
      <dgm:spPr/>
      <dgm:t>
        <a:bodyPr/>
        <a:lstStyle/>
        <a:p>
          <a:r>
            <a:rPr lang="en-US" dirty="0" smtClean="0"/>
            <a:t>county</a:t>
          </a:r>
          <a:endParaRPr lang="en-US" dirty="0"/>
        </a:p>
      </dgm:t>
    </dgm:pt>
    <dgm:pt modelId="{554301FF-ADB2-43CF-A536-C3413903D813}" type="parTrans" cxnId="{1545A3B7-2B67-4CA8-B929-93D40BE5AEE6}">
      <dgm:prSet/>
      <dgm:spPr/>
      <dgm:t>
        <a:bodyPr/>
        <a:lstStyle/>
        <a:p>
          <a:endParaRPr lang="en-US"/>
        </a:p>
      </dgm:t>
    </dgm:pt>
    <dgm:pt modelId="{F6037205-1CF2-4137-8D3C-AABFA063A7C9}" type="sibTrans" cxnId="{1545A3B7-2B67-4CA8-B929-93D40BE5AEE6}">
      <dgm:prSet/>
      <dgm:spPr/>
      <dgm:t>
        <a:bodyPr/>
        <a:lstStyle/>
        <a:p>
          <a:endParaRPr lang="en-US"/>
        </a:p>
      </dgm:t>
    </dgm:pt>
    <dgm:pt modelId="{F324CF56-5BD7-4400-80C9-FCEB0324B92E}">
      <dgm:prSet/>
      <dgm:spPr/>
      <dgm:t>
        <a:bodyPr/>
        <a:lstStyle/>
        <a:p>
          <a:r>
            <a:rPr lang="en-US" dirty="0" smtClean="0"/>
            <a:t>city</a:t>
          </a:r>
          <a:endParaRPr lang="en-US" dirty="0"/>
        </a:p>
      </dgm:t>
    </dgm:pt>
    <dgm:pt modelId="{4EBABF17-5CCB-4D78-95FC-9DFC6EFADBF0}" type="parTrans" cxnId="{CBB83E0A-DFC1-49AE-80C5-3B4F66D2FBB7}">
      <dgm:prSet/>
      <dgm:spPr/>
      <dgm:t>
        <a:bodyPr/>
        <a:lstStyle/>
        <a:p>
          <a:endParaRPr lang="en-US"/>
        </a:p>
      </dgm:t>
    </dgm:pt>
    <dgm:pt modelId="{0129F22B-ADF8-4EF3-9E97-0345EA1D90AE}" type="sibTrans" cxnId="{CBB83E0A-DFC1-49AE-80C5-3B4F66D2FBB7}">
      <dgm:prSet/>
      <dgm:spPr/>
      <dgm:t>
        <a:bodyPr/>
        <a:lstStyle/>
        <a:p>
          <a:endParaRPr lang="en-US"/>
        </a:p>
      </dgm:t>
    </dgm:pt>
    <dgm:pt modelId="{22BF3FF5-7EF5-41D2-AE6A-7AF66B25949A}">
      <dgm:prSet/>
      <dgm:spPr/>
      <dgm:t>
        <a:bodyPr/>
        <a:lstStyle/>
        <a:p>
          <a:r>
            <a:rPr lang="en-US" dirty="0" smtClean="0"/>
            <a:t>country</a:t>
          </a:r>
          <a:endParaRPr lang="en-US" dirty="0"/>
        </a:p>
      </dgm:t>
    </dgm:pt>
    <dgm:pt modelId="{50B11BCA-9CCE-4D61-8849-BB08B476CB04}" type="parTrans" cxnId="{38633E8D-9D75-404E-9F35-B702A441D8D9}">
      <dgm:prSet/>
      <dgm:spPr/>
      <dgm:t>
        <a:bodyPr/>
        <a:lstStyle/>
        <a:p>
          <a:endParaRPr lang="en-US"/>
        </a:p>
      </dgm:t>
    </dgm:pt>
    <dgm:pt modelId="{A1D237AD-F92F-4F41-9CDA-FFCC8B6E873D}" type="sibTrans" cxnId="{38633E8D-9D75-404E-9F35-B702A441D8D9}">
      <dgm:prSet/>
      <dgm:spPr/>
      <dgm:t>
        <a:bodyPr/>
        <a:lstStyle/>
        <a:p>
          <a:endParaRPr lang="en-US"/>
        </a:p>
      </dgm:t>
    </dgm:pt>
    <dgm:pt modelId="{1EA10EB5-8270-41F2-B0FE-2A924D1F69AE}">
      <dgm:prSet/>
      <dgm:spPr/>
      <dgm:t>
        <a:bodyPr/>
        <a:lstStyle/>
        <a:p>
          <a:r>
            <a:rPr lang="en-US" dirty="0" smtClean="0"/>
            <a:t>name</a:t>
          </a:r>
          <a:endParaRPr lang="en-US" dirty="0"/>
        </a:p>
      </dgm:t>
    </dgm:pt>
    <dgm:pt modelId="{521DFCA0-4C47-4B68-BBFB-7ADB12B137BB}" type="parTrans" cxnId="{B0FA5B96-CB20-4BFD-883E-01A7AD5800B6}">
      <dgm:prSet/>
      <dgm:spPr/>
      <dgm:t>
        <a:bodyPr/>
        <a:lstStyle/>
        <a:p>
          <a:endParaRPr lang="en-US"/>
        </a:p>
      </dgm:t>
    </dgm:pt>
    <dgm:pt modelId="{559C00FB-44A2-4E16-A1C0-909E92361CFA}" type="sibTrans" cxnId="{B0FA5B96-CB20-4BFD-883E-01A7AD5800B6}">
      <dgm:prSet/>
      <dgm:spPr/>
      <dgm:t>
        <a:bodyPr/>
        <a:lstStyle/>
        <a:p>
          <a:endParaRPr lang="en-US"/>
        </a:p>
      </dgm:t>
    </dgm:pt>
    <dgm:pt modelId="{80B3F4B8-2AA7-416C-AD02-BE381B2470F3}">
      <dgm:prSet/>
      <dgm:spPr/>
      <dgm:t>
        <a:bodyPr/>
        <a:lstStyle/>
        <a:p>
          <a:r>
            <a:rPr lang="en-US" dirty="0" smtClean="0"/>
            <a:t>zip</a:t>
          </a:r>
          <a:endParaRPr lang="en-US" dirty="0"/>
        </a:p>
      </dgm:t>
    </dgm:pt>
    <dgm:pt modelId="{1CF94AE0-9B01-413E-8D7F-2895889CFA86}" type="parTrans" cxnId="{A8E2EACD-55E5-449F-919C-76A86E8641F2}">
      <dgm:prSet/>
      <dgm:spPr/>
      <dgm:t>
        <a:bodyPr/>
        <a:lstStyle/>
        <a:p>
          <a:endParaRPr lang="en-US"/>
        </a:p>
      </dgm:t>
    </dgm:pt>
    <dgm:pt modelId="{9B9CD235-26E2-4A81-B2B4-340E245E8B4C}" type="sibTrans" cxnId="{A8E2EACD-55E5-449F-919C-76A86E8641F2}">
      <dgm:prSet/>
      <dgm:spPr/>
      <dgm:t>
        <a:bodyPr/>
        <a:lstStyle/>
        <a:p>
          <a:endParaRPr lang="en-US"/>
        </a:p>
      </dgm:t>
    </dgm:pt>
    <dgm:pt modelId="{90D5B2D5-8CE3-449B-A535-A0E02348F9D8}" type="pres">
      <dgm:prSet presAssocID="{09F62F76-19F9-49B0-8471-D5988F36B6E7}" presName="hierChild1" presStyleCnt="0">
        <dgm:presLayoutVars>
          <dgm:chPref val="1"/>
          <dgm:dir/>
          <dgm:animOne val="branch"/>
          <dgm:animLvl val="lvl"/>
          <dgm:resizeHandles/>
        </dgm:presLayoutVars>
      </dgm:prSet>
      <dgm:spPr/>
      <dgm:t>
        <a:bodyPr/>
        <a:lstStyle/>
        <a:p>
          <a:endParaRPr lang="en-US"/>
        </a:p>
      </dgm:t>
    </dgm:pt>
    <dgm:pt modelId="{16F869EE-BB83-4CBD-B121-84D38391CA34}" type="pres">
      <dgm:prSet presAssocID="{30EBCB1F-570E-44DD-9D25-334AA8F734A8}" presName="hierRoot1" presStyleCnt="0"/>
      <dgm:spPr/>
    </dgm:pt>
    <dgm:pt modelId="{E4900C08-7192-4175-B1FB-297CBEC6CCA7}" type="pres">
      <dgm:prSet presAssocID="{30EBCB1F-570E-44DD-9D25-334AA8F734A8}" presName="composite" presStyleCnt="0"/>
      <dgm:spPr/>
    </dgm:pt>
    <dgm:pt modelId="{07CCE4ED-DAD5-4E9A-A0EF-5CCB4BF6214D}" type="pres">
      <dgm:prSet presAssocID="{30EBCB1F-570E-44DD-9D25-334AA8F734A8}" presName="background" presStyleLbl="node0" presStyleIdx="0" presStyleCnt="1"/>
      <dgm:spPr/>
    </dgm:pt>
    <dgm:pt modelId="{5AD8AA08-6569-4930-85F1-F5A9EDA10497}" type="pres">
      <dgm:prSet presAssocID="{30EBCB1F-570E-44DD-9D25-334AA8F734A8}" presName="text" presStyleLbl="fgAcc0" presStyleIdx="0" presStyleCnt="1">
        <dgm:presLayoutVars>
          <dgm:chPref val="3"/>
        </dgm:presLayoutVars>
      </dgm:prSet>
      <dgm:spPr/>
      <dgm:t>
        <a:bodyPr/>
        <a:lstStyle/>
        <a:p>
          <a:endParaRPr lang="en-US"/>
        </a:p>
      </dgm:t>
    </dgm:pt>
    <dgm:pt modelId="{D4B1F02C-3BB5-4F1D-8ECB-2F8462DEACBF}" type="pres">
      <dgm:prSet presAssocID="{30EBCB1F-570E-44DD-9D25-334AA8F734A8}" presName="hierChild2" presStyleCnt="0"/>
      <dgm:spPr/>
    </dgm:pt>
    <dgm:pt modelId="{07D2A3C7-5B89-42B7-8BCB-121A807D1078}" type="pres">
      <dgm:prSet presAssocID="{15FD2E1D-4899-41B5-B10D-898D4BCF86C9}" presName="Name10" presStyleLbl="parChTrans1D2" presStyleIdx="0" presStyleCnt="4"/>
      <dgm:spPr/>
      <dgm:t>
        <a:bodyPr/>
        <a:lstStyle/>
        <a:p>
          <a:endParaRPr lang="en-US"/>
        </a:p>
      </dgm:t>
    </dgm:pt>
    <dgm:pt modelId="{AAD1FC2B-CCCB-418C-9FF9-6B8E97212033}" type="pres">
      <dgm:prSet presAssocID="{2DBCC446-A65D-4930-87BE-67E27102FE40}" presName="hierRoot2" presStyleCnt="0"/>
      <dgm:spPr/>
    </dgm:pt>
    <dgm:pt modelId="{F3E1B331-BDAC-4C4D-8A0D-496617F250BC}" type="pres">
      <dgm:prSet presAssocID="{2DBCC446-A65D-4930-87BE-67E27102FE40}" presName="composite2" presStyleCnt="0"/>
      <dgm:spPr/>
    </dgm:pt>
    <dgm:pt modelId="{896BD423-CB7D-47DC-8495-858F84912A55}" type="pres">
      <dgm:prSet presAssocID="{2DBCC446-A65D-4930-87BE-67E27102FE40}" presName="background2" presStyleLbl="node2" presStyleIdx="0" presStyleCnt="4"/>
      <dgm:spPr/>
    </dgm:pt>
    <dgm:pt modelId="{C32FE5FE-CF7A-4984-B654-9797D3074540}" type="pres">
      <dgm:prSet presAssocID="{2DBCC446-A65D-4930-87BE-67E27102FE40}" presName="text2" presStyleLbl="fgAcc2" presStyleIdx="0" presStyleCnt="4">
        <dgm:presLayoutVars>
          <dgm:chPref val="3"/>
        </dgm:presLayoutVars>
      </dgm:prSet>
      <dgm:spPr/>
      <dgm:t>
        <a:bodyPr/>
        <a:lstStyle/>
        <a:p>
          <a:endParaRPr lang="en-US"/>
        </a:p>
      </dgm:t>
    </dgm:pt>
    <dgm:pt modelId="{E726C66B-255E-422E-91C1-E099FABBF82C}" type="pres">
      <dgm:prSet presAssocID="{2DBCC446-A65D-4930-87BE-67E27102FE40}" presName="hierChild3" presStyleCnt="0"/>
      <dgm:spPr/>
    </dgm:pt>
    <dgm:pt modelId="{CC207D95-2C3D-4765-960B-96CB6DE5B916}" type="pres">
      <dgm:prSet presAssocID="{554301FF-ADB2-43CF-A536-C3413903D813}" presName="Name10" presStyleLbl="parChTrans1D2" presStyleIdx="1" presStyleCnt="4"/>
      <dgm:spPr/>
      <dgm:t>
        <a:bodyPr/>
        <a:lstStyle/>
        <a:p>
          <a:endParaRPr lang="en-US"/>
        </a:p>
      </dgm:t>
    </dgm:pt>
    <dgm:pt modelId="{1DA684B0-1AC8-4327-B65E-8284AC608CAE}" type="pres">
      <dgm:prSet presAssocID="{284552B7-DE37-43F5-AD46-6C0FDDB9E351}" presName="hierRoot2" presStyleCnt="0"/>
      <dgm:spPr/>
    </dgm:pt>
    <dgm:pt modelId="{E01EBF35-1185-4CBB-8E0A-2E9EA1D99B27}" type="pres">
      <dgm:prSet presAssocID="{284552B7-DE37-43F5-AD46-6C0FDDB9E351}" presName="composite2" presStyleCnt="0"/>
      <dgm:spPr/>
    </dgm:pt>
    <dgm:pt modelId="{80E99A76-472F-441C-B09F-667A39807157}" type="pres">
      <dgm:prSet presAssocID="{284552B7-DE37-43F5-AD46-6C0FDDB9E351}" presName="background2" presStyleLbl="node2" presStyleIdx="1" presStyleCnt="4"/>
      <dgm:spPr/>
    </dgm:pt>
    <dgm:pt modelId="{DDAED299-1F1E-4FBB-BECF-C8A7DEBB71CE}" type="pres">
      <dgm:prSet presAssocID="{284552B7-DE37-43F5-AD46-6C0FDDB9E351}" presName="text2" presStyleLbl="fgAcc2" presStyleIdx="1" presStyleCnt="4">
        <dgm:presLayoutVars>
          <dgm:chPref val="3"/>
        </dgm:presLayoutVars>
      </dgm:prSet>
      <dgm:spPr/>
      <dgm:t>
        <a:bodyPr/>
        <a:lstStyle/>
        <a:p>
          <a:endParaRPr lang="en-US"/>
        </a:p>
      </dgm:t>
    </dgm:pt>
    <dgm:pt modelId="{D7D7787B-DFAF-4795-9B7C-F8745EE6409F}" type="pres">
      <dgm:prSet presAssocID="{284552B7-DE37-43F5-AD46-6C0FDDB9E351}" presName="hierChild3" presStyleCnt="0"/>
      <dgm:spPr/>
    </dgm:pt>
    <dgm:pt modelId="{DC3266DB-2253-4D37-929D-D2933ECAAF03}" type="pres">
      <dgm:prSet presAssocID="{4EBABF17-5CCB-4D78-95FC-9DFC6EFADBF0}" presName="Name10" presStyleLbl="parChTrans1D2" presStyleIdx="2" presStyleCnt="4"/>
      <dgm:spPr/>
      <dgm:t>
        <a:bodyPr/>
        <a:lstStyle/>
        <a:p>
          <a:endParaRPr lang="en-US"/>
        </a:p>
      </dgm:t>
    </dgm:pt>
    <dgm:pt modelId="{C93D1E82-5FF4-4C8B-A06A-A72AE2717409}" type="pres">
      <dgm:prSet presAssocID="{F324CF56-5BD7-4400-80C9-FCEB0324B92E}" presName="hierRoot2" presStyleCnt="0"/>
      <dgm:spPr/>
    </dgm:pt>
    <dgm:pt modelId="{2584D090-890F-4D86-A9EB-C63E08D55510}" type="pres">
      <dgm:prSet presAssocID="{F324CF56-5BD7-4400-80C9-FCEB0324B92E}" presName="composite2" presStyleCnt="0"/>
      <dgm:spPr/>
    </dgm:pt>
    <dgm:pt modelId="{B0E5B82C-E9A4-478F-B6EC-0A817987C019}" type="pres">
      <dgm:prSet presAssocID="{F324CF56-5BD7-4400-80C9-FCEB0324B92E}" presName="background2" presStyleLbl="node2" presStyleIdx="2" presStyleCnt="4"/>
      <dgm:spPr/>
    </dgm:pt>
    <dgm:pt modelId="{DFFA652C-E6FB-4E59-8FDD-78006C34A767}" type="pres">
      <dgm:prSet presAssocID="{F324CF56-5BD7-4400-80C9-FCEB0324B92E}" presName="text2" presStyleLbl="fgAcc2" presStyleIdx="2" presStyleCnt="4">
        <dgm:presLayoutVars>
          <dgm:chPref val="3"/>
        </dgm:presLayoutVars>
      </dgm:prSet>
      <dgm:spPr/>
      <dgm:t>
        <a:bodyPr/>
        <a:lstStyle/>
        <a:p>
          <a:endParaRPr lang="en-US"/>
        </a:p>
      </dgm:t>
    </dgm:pt>
    <dgm:pt modelId="{F9F21A1C-E0ED-47F6-BE88-717955CC9ED9}" type="pres">
      <dgm:prSet presAssocID="{F324CF56-5BD7-4400-80C9-FCEB0324B92E}" presName="hierChild3" presStyleCnt="0"/>
      <dgm:spPr/>
    </dgm:pt>
    <dgm:pt modelId="{8E629E93-C5D7-4575-BCA7-E915DD271EC2}" type="pres">
      <dgm:prSet presAssocID="{521DFCA0-4C47-4B68-BBFB-7ADB12B137BB}" presName="Name17" presStyleLbl="parChTrans1D3" presStyleIdx="0" presStyleCnt="2"/>
      <dgm:spPr/>
      <dgm:t>
        <a:bodyPr/>
        <a:lstStyle/>
        <a:p>
          <a:endParaRPr lang="en-US"/>
        </a:p>
      </dgm:t>
    </dgm:pt>
    <dgm:pt modelId="{6F74DD63-1F2C-4434-B7E2-6459ADBDF914}" type="pres">
      <dgm:prSet presAssocID="{1EA10EB5-8270-41F2-B0FE-2A924D1F69AE}" presName="hierRoot3" presStyleCnt="0"/>
      <dgm:spPr/>
    </dgm:pt>
    <dgm:pt modelId="{DF4608E3-5D14-4C6F-85AB-BCE0EEE72504}" type="pres">
      <dgm:prSet presAssocID="{1EA10EB5-8270-41F2-B0FE-2A924D1F69AE}" presName="composite3" presStyleCnt="0"/>
      <dgm:spPr/>
    </dgm:pt>
    <dgm:pt modelId="{94E0513C-EA88-472A-AB3E-11C5190CEE52}" type="pres">
      <dgm:prSet presAssocID="{1EA10EB5-8270-41F2-B0FE-2A924D1F69AE}" presName="background3" presStyleLbl="node3" presStyleIdx="0" presStyleCnt="2"/>
      <dgm:spPr/>
    </dgm:pt>
    <dgm:pt modelId="{41E7283D-D74B-409C-B94F-D873E7568A71}" type="pres">
      <dgm:prSet presAssocID="{1EA10EB5-8270-41F2-B0FE-2A924D1F69AE}" presName="text3" presStyleLbl="fgAcc3" presStyleIdx="0" presStyleCnt="2">
        <dgm:presLayoutVars>
          <dgm:chPref val="3"/>
        </dgm:presLayoutVars>
      </dgm:prSet>
      <dgm:spPr/>
      <dgm:t>
        <a:bodyPr/>
        <a:lstStyle/>
        <a:p>
          <a:endParaRPr lang="en-US"/>
        </a:p>
      </dgm:t>
    </dgm:pt>
    <dgm:pt modelId="{CE873C7E-F9EE-4EEB-8FCC-E46EC75C07A8}" type="pres">
      <dgm:prSet presAssocID="{1EA10EB5-8270-41F2-B0FE-2A924D1F69AE}" presName="hierChild4" presStyleCnt="0"/>
      <dgm:spPr/>
    </dgm:pt>
    <dgm:pt modelId="{C19027D9-9009-434E-8F74-CB830C0F0B7B}" type="pres">
      <dgm:prSet presAssocID="{1CF94AE0-9B01-413E-8D7F-2895889CFA86}" presName="Name17" presStyleLbl="parChTrans1D3" presStyleIdx="1" presStyleCnt="2"/>
      <dgm:spPr/>
      <dgm:t>
        <a:bodyPr/>
        <a:lstStyle/>
        <a:p>
          <a:endParaRPr lang="en-US"/>
        </a:p>
      </dgm:t>
    </dgm:pt>
    <dgm:pt modelId="{9FBB42E9-C943-4E5D-903E-C9884409D492}" type="pres">
      <dgm:prSet presAssocID="{80B3F4B8-2AA7-416C-AD02-BE381B2470F3}" presName="hierRoot3" presStyleCnt="0"/>
      <dgm:spPr/>
    </dgm:pt>
    <dgm:pt modelId="{A225447B-76DE-4A59-9B59-9D16D552A3EB}" type="pres">
      <dgm:prSet presAssocID="{80B3F4B8-2AA7-416C-AD02-BE381B2470F3}" presName="composite3" presStyleCnt="0"/>
      <dgm:spPr/>
    </dgm:pt>
    <dgm:pt modelId="{DF527086-5DA6-4A52-983C-100DAEA2B490}" type="pres">
      <dgm:prSet presAssocID="{80B3F4B8-2AA7-416C-AD02-BE381B2470F3}" presName="background3" presStyleLbl="node3" presStyleIdx="1" presStyleCnt="2"/>
      <dgm:spPr/>
    </dgm:pt>
    <dgm:pt modelId="{BE4F5CE5-907B-4895-9F61-1A8F323A8815}" type="pres">
      <dgm:prSet presAssocID="{80B3F4B8-2AA7-416C-AD02-BE381B2470F3}" presName="text3" presStyleLbl="fgAcc3" presStyleIdx="1" presStyleCnt="2">
        <dgm:presLayoutVars>
          <dgm:chPref val="3"/>
        </dgm:presLayoutVars>
      </dgm:prSet>
      <dgm:spPr/>
      <dgm:t>
        <a:bodyPr/>
        <a:lstStyle/>
        <a:p>
          <a:endParaRPr lang="en-US"/>
        </a:p>
      </dgm:t>
    </dgm:pt>
    <dgm:pt modelId="{02C22A1B-D5C4-4296-A597-279AFEA69863}" type="pres">
      <dgm:prSet presAssocID="{80B3F4B8-2AA7-416C-AD02-BE381B2470F3}" presName="hierChild4" presStyleCnt="0"/>
      <dgm:spPr/>
    </dgm:pt>
    <dgm:pt modelId="{0727C6D4-450A-41AC-A68C-32F63C3BEBD8}" type="pres">
      <dgm:prSet presAssocID="{50B11BCA-9CCE-4D61-8849-BB08B476CB04}" presName="Name10" presStyleLbl="parChTrans1D2" presStyleIdx="3" presStyleCnt="4"/>
      <dgm:spPr/>
      <dgm:t>
        <a:bodyPr/>
        <a:lstStyle/>
        <a:p>
          <a:endParaRPr lang="en-US"/>
        </a:p>
      </dgm:t>
    </dgm:pt>
    <dgm:pt modelId="{F1505551-5FB9-41AA-89E6-EEE2885109F3}" type="pres">
      <dgm:prSet presAssocID="{22BF3FF5-7EF5-41D2-AE6A-7AF66B25949A}" presName="hierRoot2" presStyleCnt="0"/>
      <dgm:spPr/>
    </dgm:pt>
    <dgm:pt modelId="{4DE99DC5-1B45-4F97-B298-D8170C6019BB}" type="pres">
      <dgm:prSet presAssocID="{22BF3FF5-7EF5-41D2-AE6A-7AF66B25949A}" presName="composite2" presStyleCnt="0"/>
      <dgm:spPr/>
    </dgm:pt>
    <dgm:pt modelId="{08A014DC-BC20-4AF9-91C3-6D30A6D60682}" type="pres">
      <dgm:prSet presAssocID="{22BF3FF5-7EF5-41D2-AE6A-7AF66B25949A}" presName="background2" presStyleLbl="node2" presStyleIdx="3" presStyleCnt="4"/>
      <dgm:spPr/>
    </dgm:pt>
    <dgm:pt modelId="{240709E8-8B26-45A2-AFC2-B37A1A11AE59}" type="pres">
      <dgm:prSet presAssocID="{22BF3FF5-7EF5-41D2-AE6A-7AF66B25949A}" presName="text2" presStyleLbl="fgAcc2" presStyleIdx="3" presStyleCnt="4" custLinFactNeighborX="-5405" custLinFactNeighborY="1074">
        <dgm:presLayoutVars>
          <dgm:chPref val="3"/>
        </dgm:presLayoutVars>
      </dgm:prSet>
      <dgm:spPr/>
      <dgm:t>
        <a:bodyPr/>
        <a:lstStyle/>
        <a:p>
          <a:endParaRPr lang="en-US"/>
        </a:p>
      </dgm:t>
    </dgm:pt>
    <dgm:pt modelId="{187DBF5A-B4F1-4465-B95C-F32283494259}" type="pres">
      <dgm:prSet presAssocID="{22BF3FF5-7EF5-41D2-AE6A-7AF66B25949A}" presName="hierChild3" presStyleCnt="0"/>
      <dgm:spPr/>
    </dgm:pt>
  </dgm:ptLst>
  <dgm:cxnLst>
    <dgm:cxn modelId="{63BD460B-77B9-4C10-A9BB-49840920CB0A}" type="presOf" srcId="{4EBABF17-5CCB-4D78-95FC-9DFC6EFADBF0}" destId="{DC3266DB-2253-4D37-929D-D2933ECAAF03}" srcOrd="0" destOrd="0" presId="urn:microsoft.com/office/officeart/2005/8/layout/hierarchy1"/>
    <dgm:cxn modelId="{F842052E-5E04-4A6E-A735-3053AB83894E}" type="presOf" srcId="{22BF3FF5-7EF5-41D2-AE6A-7AF66B25949A}" destId="{240709E8-8B26-45A2-AFC2-B37A1A11AE59}" srcOrd="0" destOrd="0" presId="urn:microsoft.com/office/officeart/2005/8/layout/hierarchy1"/>
    <dgm:cxn modelId="{CBB83E0A-DFC1-49AE-80C5-3B4F66D2FBB7}" srcId="{30EBCB1F-570E-44DD-9D25-334AA8F734A8}" destId="{F324CF56-5BD7-4400-80C9-FCEB0324B92E}" srcOrd="2" destOrd="0" parTransId="{4EBABF17-5CCB-4D78-95FC-9DFC6EFADBF0}" sibTransId="{0129F22B-ADF8-4EF3-9E97-0345EA1D90AE}"/>
    <dgm:cxn modelId="{2FD137DE-5BBF-49C2-B895-38BEBB5B8181}" type="presOf" srcId="{15FD2E1D-4899-41B5-B10D-898D4BCF86C9}" destId="{07D2A3C7-5B89-42B7-8BCB-121A807D1078}" srcOrd="0" destOrd="0" presId="urn:microsoft.com/office/officeart/2005/8/layout/hierarchy1"/>
    <dgm:cxn modelId="{45399C7B-63E8-4504-8D81-C67E0DC2E133}" type="presOf" srcId="{09F62F76-19F9-49B0-8471-D5988F36B6E7}" destId="{90D5B2D5-8CE3-449B-A535-A0E02348F9D8}" srcOrd="0" destOrd="0" presId="urn:microsoft.com/office/officeart/2005/8/layout/hierarchy1"/>
    <dgm:cxn modelId="{18EF766A-5067-4F2F-9CF0-C67B4D9D39FB}" type="presOf" srcId="{521DFCA0-4C47-4B68-BBFB-7ADB12B137BB}" destId="{8E629E93-C5D7-4575-BCA7-E915DD271EC2}" srcOrd="0" destOrd="0" presId="urn:microsoft.com/office/officeart/2005/8/layout/hierarchy1"/>
    <dgm:cxn modelId="{00CA0EF8-201A-4957-B5C1-5210E98CF7CC}" type="presOf" srcId="{1EA10EB5-8270-41F2-B0FE-2A924D1F69AE}" destId="{41E7283D-D74B-409C-B94F-D873E7568A71}" srcOrd="0" destOrd="0" presId="urn:microsoft.com/office/officeart/2005/8/layout/hierarchy1"/>
    <dgm:cxn modelId="{07447686-4CF1-4845-BB18-DDCEB6D843B1}" type="presOf" srcId="{284552B7-DE37-43F5-AD46-6C0FDDB9E351}" destId="{DDAED299-1F1E-4FBB-BECF-C8A7DEBB71CE}" srcOrd="0" destOrd="0" presId="urn:microsoft.com/office/officeart/2005/8/layout/hierarchy1"/>
    <dgm:cxn modelId="{B0356FF6-DD69-4B80-8B9D-99246FC9731B}" srcId="{30EBCB1F-570E-44DD-9D25-334AA8F734A8}" destId="{2DBCC446-A65D-4930-87BE-67E27102FE40}" srcOrd="0" destOrd="0" parTransId="{15FD2E1D-4899-41B5-B10D-898D4BCF86C9}" sibTransId="{1AF07DE8-A5FE-48A7-B207-F7837214E324}"/>
    <dgm:cxn modelId="{39E0D536-03B0-49FE-9F89-781A8CB5AE48}" type="presOf" srcId="{50B11BCA-9CCE-4D61-8849-BB08B476CB04}" destId="{0727C6D4-450A-41AC-A68C-32F63C3BEBD8}" srcOrd="0" destOrd="0" presId="urn:microsoft.com/office/officeart/2005/8/layout/hierarchy1"/>
    <dgm:cxn modelId="{1545A3B7-2B67-4CA8-B929-93D40BE5AEE6}" srcId="{30EBCB1F-570E-44DD-9D25-334AA8F734A8}" destId="{284552B7-DE37-43F5-AD46-6C0FDDB9E351}" srcOrd="1" destOrd="0" parTransId="{554301FF-ADB2-43CF-A536-C3413903D813}" sibTransId="{F6037205-1CF2-4137-8D3C-AABFA063A7C9}"/>
    <dgm:cxn modelId="{0425C6C1-27AC-4B91-AEC2-A815E8F5E2CB}" type="presOf" srcId="{30EBCB1F-570E-44DD-9D25-334AA8F734A8}" destId="{5AD8AA08-6569-4930-85F1-F5A9EDA10497}" srcOrd="0" destOrd="0" presId="urn:microsoft.com/office/officeart/2005/8/layout/hierarchy1"/>
    <dgm:cxn modelId="{8C750177-D8E2-4447-B82B-35B1F9A44250}" type="presOf" srcId="{1CF94AE0-9B01-413E-8D7F-2895889CFA86}" destId="{C19027D9-9009-434E-8F74-CB830C0F0B7B}" srcOrd="0" destOrd="0" presId="urn:microsoft.com/office/officeart/2005/8/layout/hierarchy1"/>
    <dgm:cxn modelId="{A8E2EACD-55E5-449F-919C-76A86E8641F2}" srcId="{F324CF56-5BD7-4400-80C9-FCEB0324B92E}" destId="{80B3F4B8-2AA7-416C-AD02-BE381B2470F3}" srcOrd="1" destOrd="0" parTransId="{1CF94AE0-9B01-413E-8D7F-2895889CFA86}" sibTransId="{9B9CD235-26E2-4A81-B2B4-340E245E8B4C}"/>
    <dgm:cxn modelId="{03AFB06A-AE7A-4457-A0F3-F7C6EB0ABCE8}" srcId="{09F62F76-19F9-49B0-8471-D5988F36B6E7}" destId="{30EBCB1F-570E-44DD-9D25-334AA8F734A8}" srcOrd="0" destOrd="0" parTransId="{AEEEF597-0087-4836-BF3E-06791A9D13B4}" sibTransId="{7AB5AAC7-C6C8-417C-A048-3F358A2AD243}"/>
    <dgm:cxn modelId="{48FC436A-C3B5-46D1-AB42-93D2451AF1DC}" type="presOf" srcId="{2DBCC446-A65D-4930-87BE-67E27102FE40}" destId="{C32FE5FE-CF7A-4984-B654-9797D3074540}" srcOrd="0" destOrd="0" presId="urn:microsoft.com/office/officeart/2005/8/layout/hierarchy1"/>
    <dgm:cxn modelId="{B0FA5B96-CB20-4BFD-883E-01A7AD5800B6}" srcId="{F324CF56-5BD7-4400-80C9-FCEB0324B92E}" destId="{1EA10EB5-8270-41F2-B0FE-2A924D1F69AE}" srcOrd="0" destOrd="0" parTransId="{521DFCA0-4C47-4B68-BBFB-7ADB12B137BB}" sibTransId="{559C00FB-44A2-4E16-A1C0-909E92361CFA}"/>
    <dgm:cxn modelId="{79BC1A5C-A01D-4CDC-9DC2-5380F368F8AB}" type="presOf" srcId="{F324CF56-5BD7-4400-80C9-FCEB0324B92E}" destId="{DFFA652C-E6FB-4E59-8FDD-78006C34A767}" srcOrd="0" destOrd="0" presId="urn:microsoft.com/office/officeart/2005/8/layout/hierarchy1"/>
    <dgm:cxn modelId="{2D522560-DC8D-46CD-8D5C-B700CDBC0DD9}" type="presOf" srcId="{554301FF-ADB2-43CF-A536-C3413903D813}" destId="{CC207D95-2C3D-4765-960B-96CB6DE5B916}" srcOrd="0" destOrd="0" presId="urn:microsoft.com/office/officeart/2005/8/layout/hierarchy1"/>
    <dgm:cxn modelId="{38633E8D-9D75-404E-9F35-B702A441D8D9}" srcId="{30EBCB1F-570E-44DD-9D25-334AA8F734A8}" destId="{22BF3FF5-7EF5-41D2-AE6A-7AF66B25949A}" srcOrd="3" destOrd="0" parTransId="{50B11BCA-9CCE-4D61-8849-BB08B476CB04}" sibTransId="{A1D237AD-F92F-4F41-9CDA-FFCC8B6E873D}"/>
    <dgm:cxn modelId="{32EAB006-846E-4EAC-8EF9-7EDC78013ADC}" type="presOf" srcId="{80B3F4B8-2AA7-416C-AD02-BE381B2470F3}" destId="{BE4F5CE5-907B-4895-9F61-1A8F323A8815}" srcOrd="0" destOrd="0" presId="urn:microsoft.com/office/officeart/2005/8/layout/hierarchy1"/>
    <dgm:cxn modelId="{5893B7F9-E8FB-4688-A370-72E4C8679B67}" type="presParOf" srcId="{90D5B2D5-8CE3-449B-A535-A0E02348F9D8}" destId="{16F869EE-BB83-4CBD-B121-84D38391CA34}" srcOrd="0" destOrd="0" presId="urn:microsoft.com/office/officeart/2005/8/layout/hierarchy1"/>
    <dgm:cxn modelId="{081CDD98-D817-4505-A5CD-C8FA0D6A498A}" type="presParOf" srcId="{16F869EE-BB83-4CBD-B121-84D38391CA34}" destId="{E4900C08-7192-4175-B1FB-297CBEC6CCA7}" srcOrd="0" destOrd="0" presId="urn:microsoft.com/office/officeart/2005/8/layout/hierarchy1"/>
    <dgm:cxn modelId="{4E5FFBFA-83BE-488C-B0EC-0D0B010E43A2}" type="presParOf" srcId="{E4900C08-7192-4175-B1FB-297CBEC6CCA7}" destId="{07CCE4ED-DAD5-4E9A-A0EF-5CCB4BF6214D}" srcOrd="0" destOrd="0" presId="urn:microsoft.com/office/officeart/2005/8/layout/hierarchy1"/>
    <dgm:cxn modelId="{29F03387-E98C-4FDB-9DB6-2A576D8BE1BD}" type="presParOf" srcId="{E4900C08-7192-4175-B1FB-297CBEC6CCA7}" destId="{5AD8AA08-6569-4930-85F1-F5A9EDA10497}" srcOrd="1" destOrd="0" presId="urn:microsoft.com/office/officeart/2005/8/layout/hierarchy1"/>
    <dgm:cxn modelId="{95621C22-13E5-4EB5-A0A2-6A2921EB6A08}" type="presParOf" srcId="{16F869EE-BB83-4CBD-B121-84D38391CA34}" destId="{D4B1F02C-3BB5-4F1D-8ECB-2F8462DEACBF}" srcOrd="1" destOrd="0" presId="urn:microsoft.com/office/officeart/2005/8/layout/hierarchy1"/>
    <dgm:cxn modelId="{AF30B75B-78F5-4636-9999-E8994C18CBDD}" type="presParOf" srcId="{D4B1F02C-3BB5-4F1D-8ECB-2F8462DEACBF}" destId="{07D2A3C7-5B89-42B7-8BCB-121A807D1078}" srcOrd="0" destOrd="0" presId="urn:microsoft.com/office/officeart/2005/8/layout/hierarchy1"/>
    <dgm:cxn modelId="{6851C37B-E5FA-44E0-B322-C4D1D2A4182E}" type="presParOf" srcId="{D4B1F02C-3BB5-4F1D-8ECB-2F8462DEACBF}" destId="{AAD1FC2B-CCCB-418C-9FF9-6B8E97212033}" srcOrd="1" destOrd="0" presId="urn:microsoft.com/office/officeart/2005/8/layout/hierarchy1"/>
    <dgm:cxn modelId="{66C9CA0B-9ED7-479A-853F-2FF0C2306F65}" type="presParOf" srcId="{AAD1FC2B-CCCB-418C-9FF9-6B8E97212033}" destId="{F3E1B331-BDAC-4C4D-8A0D-496617F250BC}" srcOrd="0" destOrd="0" presId="urn:microsoft.com/office/officeart/2005/8/layout/hierarchy1"/>
    <dgm:cxn modelId="{95645797-5FB1-4AE8-880C-E847B13B425A}" type="presParOf" srcId="{F3E1B331-BDAC-4C4D-8A0D-496617F250BC}" destId="{896BD423-CB7D-47DC-8495-858F84912A55}" srcOrd="0" destOrd="0" presId="urn:microsoft.com/office/officeart/2005/8/layout/hierarchy1"/>
    <dgm:cxn modelId="{FE455F9F-0573-4341-BF34-6DD6001BF95F}" type="presParOf" srcId="{F3E1B331-BDAC-4C4D-8A0D-496617F250BC}" destId="{C32FE5FE-CF7A-4984-B654-9797D3074540}" srcOrd="1" destOrd="0" presId="urn:microsoft.com/office/officeart/2005/8/layout/hierarchy1"/>
    <dgm:cxn modelId="{5329569D-0830-4A81-B182-3D03BC076341}" type="presParOf" srcId="{AAD1FC2B-CCCB-418C-9FF9-6B8E97212033}" destId="{E726C66B-255E-422E-91C1-E099FABBF82C}" srcOrd="1" destOrd="0" presId="urn:microsoft.com/office/officeart/2005/8/layout/hierarchy1"/>
    <dgm:cxn modelId="{47D92F34-4F93-46C3-8DCD-303D401E3290}" type="presParOf" srcId="{D4B1F02C-3BB5-4F1D-8ECB-2F8462DEACBF}" destId="{CC207D95-2C3D-4765-960B-96CB6DE5B916}" srcOrd="2" destOrd="0" presId="urn:microsoft.com/office/officeart/2005/8/layout/hierarchy1"/>
    <dgm:cxn modelId="{E5D4802A-69ED-47EB-9B67-D4D66E3DD99E}" type="presParOf" srcId="{D4B1F02C-3BB5-4F1D-8ECB-2F8462DEACBF}" destId="{1DA684B0-1AC8-4327-B65E-8284AC608CAE}" srcOrd="3" destOrd="0" presId="urn:microsoft.com/office/officeart/2005/8/layout/hierarchy1"/>
    <dgm:cxn modelId="{1F167098-560F-4FA5-89D3-8E2EE08DC199}" type="presParOf" srcId="{1DA684B0-1AC8-4327-B65E-8284AC608CAE}" destId="{E01EBF35-1185-4CBB-8E0A-2E9EA1D99B27}" srcOrd="0" destOrd="0" presId="urn:microsoft.com/office/officeart/2005/8/layout/hierarchy1"/>
    <dgm:cxn modelId="{8CA1116F-E516-470D-A1B7-338C794F1D4D}" type="presParOf" srcId="{E01EBF35-1185-4CBB-8E0A-2E9EA1D99B27}" destId="{80E99A76-472F-441C-B09F-667A39807157}" srcOrd="0" destOrd="0" presId="urn:microsoft.com/office/officeart/2005/8/layout/hierarchy1"/>
    <dgm:cxn modelId="{50D8F044-53DB-4D10-A4F2-D413293449F6}" type="presParOf" srcId="{E01EBF35-1185-4CBB-8E0A-2E9EA1D99B27}" destId="{DDAED299-1F1E-4FBB-BECF-C8A7DEBB71CE}" srcOrd="1" destOrd="0" presId="urn:microsoft.com/office/officeart/2005/8/layout/hierarchy1"/>
    <dgm:cxn modelId="{7CA8FC01-BFAD-481F-B2CD-714C7CA4F65E}" type="presParOf" srcId="{1DA684B0-1AC8-4327-B65E-8284AC608CAE}" destId="{D7D7787B-DFAF-4795-9B7C-F8745EE6409F}" srcOrd="1" destOrd="0" presId="urn:microsoft.com/office/officeart/2005/8/layout/hierarchy1"/>
    <dgm:cxn modelId="{C78E3C83-566C-4BE7-BDD4-B25536F8153E}" type="presParOf" srcId="{D4B1F02C-3BB5-4F1D-8ECB-2F8462DEACBF}" destId="{DC3266DB-2253-4D37-929D-D2933ECAAF03}" srcOrd="4" destOrd="0" presId="urn:microsoft.com/office/officeart/2005/8/layout/hierarchy1"/>
    <dgm:cxn modelId="{BED6D075-6CF3-40E8-BCB9-1AB6EBE5D600}" type="presParOf" srcId="{D4B1F02C-3BB5-4F1D-8ECB-2F8462DEACBF}" destId="{C93D1E82-5FF4-4C8B-A06A-A72AE2717409}" srcOrd="5" destOrd="0" presId="urn:microsoft.com/office/officeart/2005/8/layout/hierarchy1"/>
    <dgm:cxn modelId="{D3C1415D-425F-4297-9EC3-291C0C46A951}" type="presParOf" srcId="{C93D1E82-5FF4-4C8B-A06A-A72AE2717409}" destId="{2584D090-890F-4D86-A9EB-C63E08D55510}" srcOrd="0" destOrd="0" presId="urn:microsoft.com/office/officeart/2005/8/layout/hierarchy1"/>
    <dgm:cxn modelId="{43E89463-6F56-4F3D-9838-F7851BCA58C5}" type="presParOf" srcId="{2584D090-890F-4D86-A9EB-C63E08D55510}" destId="{B0E5B82C-E9A4-478F-B6EC-0A817987C019}" srcOrd="0" destOrd="0" presId="urn:microsoft.com/office/officeart/2005/8/layout/hierarchy1"/>
    <dgm:cxn modelId="{22A1347D-15BB-4F8A-9151-C5AB9C44F41F}" type="presParOf" srcId="{2584D090-890F-4D86-A9EB-C63E08D55510}" destId="{DFFA652C-E6FB-4E59-8FDD-78006C34A767}" srcOrd="1" destOrd="0" presId="urn:microsoft.com/office/officeart/2005/8/layout/hierarchy1"/>
    <dgm:cxn modelId="{D2884BDE-F043-4986-9765-DFFC4BA1187D}" type="presParOf" srcId="{C93D1E82-5FF4-4C8B-A06A-A72AE2717409}" destId="{F9F21A1C-E0ED-47F6-BE88-717955CC9ED9}" srcOrd="1" destOrd="0" presId="urn:microsoft.com/office/officeart/2005/8/layout/hierarchy1"/>
    <dgm:cxn modelId="{52C335B8-F957-4B5A-A9C7-5A16D1922B49}" type="presParOf" srcId="{F9F21A1C-E0ED-47F6-BE88-717955CC9ED9}" destId="{8E629E93-C5D7-4575-BCA7-E915DD271EC2}" srcOrd="0" destOrd="0" presId="urn:microsoft.com/office/officeart/2005/8/layout/hierarchy1"/>
    <dgm:cxn modelId="{F8DAEB8D-16AD-4B30-A960-C71D8949C507}" type="presParOf" srcId="{F9F21A1C-E0ED-47F6-BE88-717955CC9ED9}" destId="{6F74DD63-1F2C-4434-B7E2-6459ADBDF914}" srcOrd="1" destOrd="0" presId="urn:microsoft.com/office/officeart/2005/8/layout/hierarchy1"/>
    <dgm:cxn modelId="{77E71238-A59F-4FD1-BB14-C1216C092677}" type="presParOf" srcId="{6F74DD63-1F2C-4434-B7E2-6459ADBDF914}" destId="{DF4608E3-5D14-4C6F-85AB-BCE0EEE72504}" srcOrd="0" destOrd="0" presId="urn:microsoft.com/office/officeart/2005/8/layout/hierarchy1"/>
    <dgm:cxn modelId="{3BE31B81-3B97-4131-9B4E-392CEF20CF79}" type="presParOf" srcId="{DF4608E3-5D14-4C6F-85AB-BCE0EEE72504}" destId="{94E0513C-EA88-472A-AB3E-11C5190CEE52}" srcOrd="0" destOrd="0" presId="urn:microsoft.com/office/officeart/2005/8/layout/hierarchy1"/>
    <dgm:cxn modelId="{CADFA99A-BBE9-4373-871D-CFEE7A4DAD00}" type="presParOf" srcId="{DF4608E3-5D14-4C6F-85AB-BCE0EEE72504}" destId="{41E7283D-D74B-409C-B94F-D873E7568A71}" srcOrd="1" destOrd="0" presId="urn:microsoft.com/office/officeart/2005/8/layout/hierarchy1"/>
    <dgm:cxn modelId="{13F731BE-D9FD-4D7A-A431-7421AF6DF9C6}" type="presParOf" srcId="{6F74DD63-1F2C-4434-B7E2-6459ADBDF914}" destId="{CE873C7E-F9EE-4EEB-8FCC-E46EC75C07A8}" srcOrd="1" destOrd="0" presId="urn:microsoft.com/office/officeart/2005/8/layout/hierarchy1"/>
    <dgm:cxn modelId="{942164F4-D8FB-410D-930C-68278B0F2345}" type="presParOf" srcId="{F9F21A1C-E0ED-47F6-BE88-717955CC9ED9}" destId="{C19027D9-9009-434E-8F74-CB830C0F0B7B}" srcOrd="2" destOrd="0" presId="urn:microsoft.com/office/officeart/2005/8/layout/hierarchy1"/>
    <dgm:cxn modelId="{3EA7AC7C-9C74-4835-9EE8-78B7F303479C}" type="presParOf" srcId="{F9F21A1C-E0ED-47F6-BE88-717955CC9ED9}" destId="{9FBB42E9-C943-4E5D-903E-C9884409D492}" srcOrd="3" destOrd="0" presId="urn:microsoft.com/office/officeart/2005/8/layout/hierarchy1"/>
    <dgm:cxn modelId="{4E9BDF7D-586E-477A-BFE3-54CF7EC0466A}" type="presParOf" srcId="{9FBB42E9-C943-4E5D-903E-C9884409D492}" destId="{A225447B-76DE-4A59-9B59-9D16D552A3EB}" srcOrd="0" destOrd="0" presId="urn:microsoft.com/office/officeart/2005/8/layout/hierarchy1"/>
    <dgm:cxn modelId="{4AB9DF7E-352E-4DDF-9112-7CB097B9D8BF}" type="presParOf" srcId="{A225447B-76DE-4A59-9B59-9D16D552A3EB}" destId="{DF527086-5DA6-4A52-983C-100DAEA2B490}" srcOrd="0" destOrd="0" presId="urn:microsoft.com/office/officeart/2005/8/layout/hierarchy1"/>
    <dgm:cxn modelId="{0D38EC1B-914F-4EDF-863B-FC5D2E0C37A2}" type="presParOf" srcId="{A225447B-76DE-4A59-9B59-9D16D552A3EB}" destId="{BE4F5CE5-907B-4895-9F61-1A8F323A8815}" srcOrd="1" destOrd="0" presId="urn:microsoft.com/office/officeart/2005/8/layout/hierarchy1"/>
    <dgm:cxn modelId="{487A5CD7-E56D-4745-A1B4-62E181CDCDF2}" type="presParOf" srcId="{9FBB42E9-C943-4E5D-903E-C9884409D492}" destId="{02C22A1B-D5C4-4296-A597-279AFEA69863}" srcOrd="1" destOrd="0" presId="urn:microsoft.com/office/officeart/2005/8/layout/hierarchy1"/>
    <dgm:cxn modelId="{DD4C35A7-07CB-4495-9850-3DF688B98422}" type="presParOf" srcId="{D4B1F02C-3BB5-4F1D-8ECB-2F8462DEACBF}" destId="{0727C6D4-450A-41AC-A68C-32F63C3BEBD8}" srcOrd="6" destOrd="0" presId="urn:microsoft.com/office/officeart/2005/8/layout/hierarchy1"/>
    <dgm:cxn modelId="{3B77ED2F-296E-47EB-BF0C-F697050B8FD8}" type="presParOf" srcId="{D4B1F02C-3BB5-4F1D-8ECB-2F8462DEACBF}" destId="{F1505551-5FB9-41AA-89E6-EEE2885109F3}" srcOrd="7" destOrd="0" presId="urn:microsoft.com/office/officeart/2005/8/layout/hierarchy1"/>
    <dgm:cxn modelId="{4752D002-A374-4B5C-94A7-5749F4DB1717}" type="presParOf" srcId="{F1505551-5FB9-41AA-89E6-EEE2885109F3}" destId="{4DE99DC5-1B45-4F97-B298-D8170C6019BB}" srcOrd="0" destOrd="0" presId="urn:microsoft.com/office/officeart/2005/8/layout/hierarchy1"/>
    <dgm:cxn modelId="{C27C9F36-1780-416B-B321-F169A6A35984}" type="presParOf" srcId="{4DE99DC5-1B45-4F97-B298-D8170C6019BB}" destId="{08A014DC-BC20-4AF9-91C3-6D30A6D60682}" srcOrd="0" destOrd="0" presId="urn:microsoft.com/office/officeart/2005/8/layout/hierarchy1"/>
    <dgm:cxn modelId="{160D757E-9216-4854-8566-3A759A143238}" type="presParOf" srcId="{4DE99DC5-1B45-4F97-B298-D8170C6019BB}" destId="{240709E8-8B26-45A2-AFC2-B37A1A11AE59}" srcOrd="1" destOrd="0" presId="urn:microsoft.com/office/officeart/2005/8/layout/hierarchy1"/>
    <dgm:cxn modelId="{8AA1D95F-368F-4690-971A-138D93504C17}" type="presParOf" srcId="{F1505551-5FB9-41AA-89E6-EEE2885109F3}" destId="{187DBF5A-B4F1-4465-B95C-F32283494259}"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F62F76-19F9-49B0-8471-D5988F36B6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0EBCB1F-570E-44DD-9D25-334AA8F734A8}">
      <dgm:prSet phldrT="[Text]"/>
      <dgm:spPr/>
      <dgm:t>
        <a:bodyPr/>
        <a:lstStyle/>
        <a:p>
          <a:r>
            <a:rPr lang="en-US" dirty="0" smtClean="0"/>
            <a:t>library</a:t>
          </a:r>
          <a:endParaRPr lang="en-US" dirty="0"/>
        </a:p>
      </dgm:t>
    </dgm:pt>
    <dgm:pt modelId="{AEEEF597-0087-4836-BF3E-06791A9D13B4}" type="parTrans" cxnId="{03AFB06A-AE7A-4457-A0F3-F7C6EB0ABCE8}">
      <dgm:prSet/>
      <dgm:spPr/>
      <dgm:t>
        <a:bodyPr/>
        <a:lstStyle/>
        <a:p>
          <a:endParaRPr lang="en-US"/>
        </a:p>
      </dgm:t>
    </dgm:pt>
    <dgm:pt modelId="{7AB5AAC7-C6C8-417C-A048-3F358A2AD243}" type="sibTrans" cxnId="{03AFB06A-AE7A-4457-A0F3-F7C6EB0ABCE8}">
      <dgm:prSet/>
      <dgm:spPr/>
      <dgm:t>
        <a:bodyPr/>
        <a:lstStyle/>
        <a:p>
          <a:endParaRPr lang="en-US"/>
        </a:p>
      </dgm:t>
    </dgm:pt>
    <dgm:pt modelId="{2DBCC446-A65D-4930-87BE-67E27102FE40}">
      <dgm:prSet phldrT="[Text]"/>
      <dgm:spPr/>
      <dgm:t>
        <a:bodyPr/>
        <a:lstStyle/>
        <a:p>
          <a:r>
            <a:rPr lang="en-US" dirty="0" smtClean="0"/>
            <a:t>book</a:t>
          </a:r>
          <a:endParaRPr lang="en-US" dirty="0"/>
        </a:p>
      </dgm:t>
    </dgm:pt>
    <dgm:pt modelId="{15FD2E1D-4899-41B5-B10D-898D4BCF86C9}" type="parTrans" cxnId="{B0356FF6-DD69-4B80-8B9D-99246FC9731B}">
      <dgm:prSet/>
      <dgm:spPr/>
      <dgm:t>
        <a:bodyPr/>
        <a:lstStyle/>
        <a:p>
          <a:endParaRPr lang="en-US"/>
        </a:p>
      </dgm:t>
    </dgm:pt>
    <dgm:pt modelId="{1AF07DE8-A5FE-48A7-B207-F7837214E324}" type="sibTrans" cxnId="{B0356FF6-DD69-4B80-8B9D-99246FC9731B}">
      <dgm:prSet/>
      <dgm:spPr/>
      <dgm:t>
        <a:bodyPr/>
        <a:lstStyle/>
        <a:p>
          <a:endParaRPr lang="en-US"/>
        </a:p>
      </dgm:t>
    </dgm:pt>
    <dgm:pt modelId="{284552B7-DE37-43F5-AD46-6C0FDDB9E351}">
      <dgm:prSet phldrT="[Text]"/>
      <dgm:spPr/>
      <dgm:t>
        <a:bodyPr/>
        <a:lstStyle/>
        <a:p>
          <a:r>
            <a:rPr lang="en-US" dirty="0" smtClean="0"/>
            <a:t>book</a:t>
          </a:r>
          <a:endParaRPr lang="en-US" dirty="0"/>
        </a:p>
      </dgm:t>
    </dgm:pt>
    <dgm:pt modelId="{554301FF-ADB2-43CF-A536-C3413903D813}" type="parTrans" cxnId="{1545A3B7-2B67-4CA8-B929-93D40BE5AEE6}">
      <dgm:prSet/>
      <dgm:spPr/>
      <dgm:t>
        <a:bodyPr/>
        <a:lstStyle/>
        <a:p>
          <a:endParaRPr lang="en-US"/>
        </a:p>
      </dgm:t>
    </dgm:pt>
    <dgm:pt modelId="{F6037205-1CF2-4137-8D3C-AABFA063A7C9}" type="sibTrans" cxnId="{1545A3B7-2B67-4CA8-B929-93D40BE5AEE6}">
      <dgm:prSet/>
      <dgm:spPr/>
      <dgm:t>
        <a:bodyPr/>
        <a:lstStyle/>
        <a:p>
          <a:endParaRPr lang="en-US"/>
        </a:p>
      </dgm:t>
    </dgm:pt>
    <dgm:pt modelId="{57DC0695-ED84-4A68-A496-D5939CCFB228}">
      <dgm:prSet/>
      <dgm:spPr/>
      <dgm:t>
        <a:bodyPr/>
        <a:lstStyle/>
        <a:p>
          <a:r>
            <a:rPr lang="en-US" dirty="0" smtClean="0"/>
            <a:t>book</a:t>
          </a:r>
          <a:endParaRPr lang="en-US" dirty="0"/>
        </a:p>
      </dgm:t>
    </dgm:pt>
    <dgm:pt modelId="{7CAE748E-68B7-4768-884A-51AC7F41B7CA}" type="parTrans" cxnId="{416D0EB0-DEDF-494C-B338-813E96A39027}">
      <dgm:prSet/>
      <dgm:spPr/>
      <dgm:t>
        <a:bodyPr/>
        <a:lstStyle/>
        <a:p>
          <a:endParaRPr lang="en-US"/>
        </a:p>
      </dgm:t>
    </dgm:pt>
    <dgm:pt modelId="{C10FF614-BC42-4BF6-9EA4-7D5DB307E1E1}" type="sibTrans" cxnId="{416D0EB0-DEDF-494C-B338-813E96A39027}">
      <dgm:prSet/>
      <dgm:spPr/>
      <dgm:t>
        <a:bodyPr/>
        <a:lstStyle/>
        <a:p>
          <a:endParaRPr lang="en-US"/>
        </a:p>
      </dgm:t>
    </dgm:pt>
    <dgm:pt modelId="{D94D5D80-A4FC-48E6-B3AD-6509BB303A50}">
      <dgm:prSet/>
      <dgm:spPr/>
      <dgm:t>
        <a:bodyPr/>
        <a:lstStyle/>
        <a:p>
          <a:r>
            <a:rPr lang="en-US" dirty="0" smtClean="0"/>
            <a:t>title</a:t>
          </a:r>
          <a:endParaRPr lang="en-US" dirty="0"/>
        </a:p>
      </dgm:t>
    </dgm:pt>
    <dgm:pt modelId="{A64B6D89-D371-4E26-8A6E-1E8F5A39B3B6}" type="parTrans" cxnId="{92B87FEC-248F-4FD0-BC1A-59477C221387}">
      <dgm:prSet/>
      <dgm:spPr/>
      <dgm:t>
        <a:bodyPr/>
        <a:lstStyle/>
        <a:p>
          <a:endParaRPr lang="en-US"/>
        </a:p>
      </dgm:t>
    </dgm:pt>
    <dgm:pt modelId="{836CC8D8-75CE-42C8-B02A-997DC68C0EDE}" type="sibTrans" cxnId="{92B87FEC-248F-4FD0-BC1A-59477C221387}">
      <dgm:prSet/>
      <dgm:spPr/>
      <dgm:t>
        <a:bodyPr/>
        <a:lstStyle/>
        <a:p>
          <a:endParaRPr lang="en-US"/>
        </a:p>
      </dgm:t>
    </dgm:pt>
    <dgm:pt modelId="{22AA8252-A51F-4E7C-90E0-7E2898CFD155}">
      <dgm:prSet/>
      <dgm:spPr/>
      <dgm:t>
        <a:bodyPr/>
        <a:lstStyle/>
        <a:p>
          <a:r>
            <a:rPr lang="en-US" dirty="0" smtClean="0"/>
            <a:t>author</a:t>
          </a:r>
          <a:endParaRPr lang="en-US" dirty="0"/>
        </a:p>
      </dgm:t>
    </dgm:pt>
    <dgm:pt modelId="{8EF01260-1062-4973-9F6A-FE619CB50733}" type="parTrans" cxnId="{9676FEE0-EDB3-4B20-8454-70B21F61AFB6}">
      <dgm:prSet/>
      <dgm:spPr/>
      <dgm:t>
        <a:bodyPr/>
        <a:lstStyle/>
        <a:p>
          <a:endParaRPr lang="en-US"/>
        </a:p>
      </dgm:t>
    </dgm:pt>
    <dgm:pt modelId="{5721771E-A055-423F-A2AA-AB5541E49922}" type="sibTrans" cxnId="{9676FEE0-EDB3-4B20-8454-70B21F61AFB6}">
      <dgm:prSet/>
      <dgm:spPr/>
      <dgm:t>
        <a:bodyPr/>
        <a:lstStyle/>
        <a:p>
          <a:endParaRPr lang="en-US"/>
        </a:p>
      </dgm:t>
    </dgm:pt>
    <dgm:pt modelId="{3808C97F-4F70-4111-97A2-B201350D53E9}">
      <dgm:prSet/>
      <dgm:spPr/>
      <dgm:t>
        <a:bodyPr/>
        <a:lstStyle/>
        <a:p>
          <a:r>
            <a:rPr lang="en-US" dirty="0" smtClean="0"/>
            <a:t>year</a:t>
          </a:r>
          <a:endParaRPr lang="en-US" dirty="0"/>
        </a:p>
      </dgm:t>
    </dgm:pt>
    <dgm:pt modelId="{FAE0ACCA-D6F8-4D19-ABF7-85864B3CA602}" type="parTrans" cxnId="{10BB21EB-F11D-4A9C-B608-71EAD24AF0D3}">
      <dgm:prSet/>
      <dgm:spPr/>
      <dgm:t>
        <a:bodyPr/>
        <a:lstStyle/>
        <a:p>
          <a:endParaRPr lang="en-US"/>
        </a:p>
      </dgm:t>
    </dgm:pt>
    <dgm:pt modelId="{5EF45326-4BE5-4565-8211-345FB7A4CB36}" type="sibTrans" cxnId="{10BB21EB-F11D-4A9C-B608-71EAD24AF0D3}">
      <dgm:prSet/>
      <dgm:spPr/>
      <dgm:t>
        <a:bodyPr/>
        <a:lstStyle/>
        <a:p>
          <a:endParaRPr lang="en-US"/>
        </a:p>
      </dgm:t>
    </dgm:pt>
    <dgm:pt modelId="{F17CC220-F12C-46DC-A200-6DE7CFB7BCEC}">
      <dgm:prSet/>
      <dgm:spPr/>
      <dgm:t>
        <a:bodyPr/>
        <a:lstStyle/>
        <a:p>
          <a:r>
            <a:rPr lang="en-US" dirty="0" smtClean="0"/>
            <a:t>title</a:t>
          </a:r>
          <a:endParaRPr lang="en-US" dirty="0"/>
        </a:p>
      </dgm:t>
    </dgm:pt>
    <dgm:pt modelId="{C8B7B620-7A29-49B5-A682-E1E484BFAFC5}" type="parTrans" cxnId="{DC5207FB-CAC6-457D-9D9F-45BBCA6ABBEA}">
      <dgm:prSet/>
      <dgm:spPr/>
      <dgm:t>
        <a:bodyPr/>
        <a:lstStyle/>
        <a:p>
          <a:endParaRPr lang="en-US"/>
        </a:p>
      </dgm:t>
    </dgm:pt>
    <dgm:pt modelId="{F3051E25-2902-411A-9A58-975BE1AC334A}" type="sibTrans" cxnId="{DC5207FB-CAC6-457D-9D9F-45BBCA6ABBEA}">
      <dgm:prSet/>
      <dgm:spPr/>
      <dgm:t>
        <a:bodyPr/>
        <a:lstStyle/>
        <a:p>
          <a:endParaRPr lang="en-US"/>
        </a:p>
      </dgm:t>
    </dgm:pt>
    <dgm:pt modelId="{8993DC6E-3CB4-4CA8-AFF9-08BFA5CB50DA}">
      <dgm:prSet/>
      <dgm:spPr/>
      <dgm:t>
        <a:bodyPr/>
        <a:lstStyle/>
        <a:p>
          <a:r>
            <a:rPr lang="en-US" dirty="0" smtClean="0"/>
            <a:t>author</a:t>
          </a:r>
          <a:endParaRPr lang="en-US" dirty="0"/>
        </a:p>
      </dgm:t>
    </dgm:pt>
    <dgm:pt modelId="{FCE187FF-2B7D-4BD2-939C-66AB8BF07BAD}" type="parTrans" cxnId="{34D95796-79F3-450D-A6D8-AC9EC39295B8}">
      <dgm:prSet/>
      <dgm:spPr/>
      <dgm:t>
        <a:bodyPr/>
        <a:lstStyle/>
        <a:p>
          <a:endParaRPr lang="en-US"/>
        </a:p>
      </dgm:t>
    </dgm:pt>
    <dgm:pt modelId="{75F7E52A-724C-4880-A40A-7B7E66460057}" type="sibTrans" cxnId="{34D95796-79F3-450D-A6D8-AC9EC39295B8}">
      <dgm:prSet/>
      <dgm:spPr/>
      <dgm:t>
        <a:bodyPr/>
        <a:lstStyle/>
        <a:p>
          <a:endParaRPr lang="en-US"/>
        </a:p>
      </dgm:t>
    </dgm:pt>
    <dgm:pt modelId="{15C2940E-74A0-4EAE-8840-80A70D86CE4C}">
      <dgm:prSet/>
      <dgm:spPr/>
      <dgm:t>
        <a:bodyPr/>
        <a:lstStyle/>
        <a:p>
          <a:r>
            <a:rPr lang="en-US" dirty="0" smtClean="0"/>
            <a:t>year</a:t>
          </a:r>
          <a:endParaRPr lang="en-US" dirty="0"/>
        </a:p>
      </dgm:t>
    </dgm:pt>
    <dgm:pt modelId="{2A13D00E-4577-4B51-B8DD-F6CC192A0AD6}" type="parTrans" cxnId="{76C8801E-8A23-4035-A180-8BA821DD43A5}">
      <dgm:prSet/>
      <dgm:spPr/>
      <dgm:t>
        <a:bodyPr/>
        <a:lstStyle/>
        <a:p>
          <a:endParaRPr lang="en-US"/>
        </a:p>
      </dgm:t>
    </dgm:pt>
    <dgm:pt modelId="{5BBDFFB6-44DA-4AB9-B2D3-37DA589DD6F2}" type="sibTrans" cxnId="{76C8801E-8A23-4035-A180-8BA821DD43A5}">
      <dgm:prSet/>
      <dgm:spPr/>
      <dgm:t>
        <a:bodyPr/>
        <a:lstStyle/>
        <a:p>
          <a:endParaRPr lang="en-US"/>
        </a:p>
      </dgm:t>
    </dgm:pt>
    <dgm:pt modelId="{438CB30B-821B-4569-BF77-4CB91825F5AC}">
      <dgm:prSet/>
      <dgm:spPr/>
      <dgm:t>
        <a:bodyPr/>
        <a:lstStyle/>
        <a:p>
          <a:r>
            <a:rPr lang="en-US" dirty="0" smtClean="0"/>
            <a:t>title</a:t>
          </a:r>
          <a:endParaRPr lang="en-US" dirty="0"/>
        </a:p>
      </dgm:t>
    </dgm:pt>
    <dgm:pt modelId="{3EF37491-2993-4D5F-A2E0-9540B2140D02}" type="parTrans" cxnId="{197678C7-FC63-4333-BAB7-2AB992C4E338}">
      <dgm:prSet/>
      <dgm:spPr/>
      <dgm:t>
        <a:bodyPr/>
        <a:lstStyle/>
        <a:p>
          <a:endParaRPr lang="en-US"/>
        </a:p>
      </dgm:t>
    </dgm:pt>
    <dgm:pt modelId="{BBE33FE2-40DA-4D7D-98CD-7F41DC4787BB}" type="sibTrans" cxnId="{197678C7-FC63-4333-BAB7-2AB992C4E338}">
      <dgm:prSet/>
      <dgm:spPr/>
      <dgm:t>
        <a:bodyPr/>
        <a:lstStyle/>
        <a:p>
          <a:endParaRPr lang="en-US"/>
        </a:p>
      </dgm:t>
    </dgm:pt>
    <dgm:pt modelId="{B42CAAB4-EFF5-4A26-B74A-1F7A7904D79A}">
      <dgm:prSet/>
      <dgm:spPr/>
      <dgm:t>
        <a:bodyPr/>
        <a:lstStyle/>
        <a:p>
          <a:r>
            <a:rPr lang="en-US" dirty="0" smtClean="0"/>
            <a:t>author</a:t>
          </a:r>
          <a:endParaRPr lang="en-US" dirty="0"/>
        </a:p>
      </dgm:t>
    </dgm:pt>
    <dgm:pt modelId="{7620853B-954A-44D5-9EC1-C1DB9B30C5DB}" type="parTrans" cxnId="{3DE40DD3-3727-463A-8236-1DE3433E8C8A}">
      <dgm:prSet/>
      <dgm:spPr/>
      <dgm:t>
        <a:bodyPr/>
        <a:lstStyle/>
        <a:p>
          <a:endParaRPr lang="en-US"/>
        </a:p>
      </dgm:t>
    </dgm:pt>
    <dgm:pt modelId="{6A9DC1BB-4EA7-4498-A712-02AF560AC1B2}" type="sibTrans" cxnId="{3DE40DD3-3727-463A-8236-1DE3433E8C8A}">
      <dgm:prSet/>
      <dgm:spPr/>
      <dgm:t>
        <a:bodyPr/>
        <a:lstStyle/>
        <a:p>
          <a:endParaRPr lang="en-US"/>
        </a:p>
      </dgm:t>
    </dgm:pt>
    <dgm:pt modelId="{1C085C0F-4788-4C47-AD25-C44CD75D1565}">
      <dgm:prSet/>
      <dgm:spPr/>
      <dgm:t>
        <a:bodyPr/>
        <a:lstStyle/>
        <a:p>
          <a:r>
            <a:rPr lang="en-US" dirty="0" smtClean="0"/>
            <a:t>year</a:t>
          </a:r>
          <a:endParaRPr lang="en-US" dirty="0"/>
        </a:p>
      </dgm:t>
    </dgm:pt>
    <dgm:pt modelId="{85852A54-A1F4-43AD-B24D-31B1A029D421}" type="parTrans" cxnId="{ED38B702-D8CB-405E-9B2C-9F38A2C6974D}">
      <dgm:prSet/>
      <dgm:spPr/>
      <dgm:t>
        <a:bodyPr/>
        <a:lstStyle/>
        <a:p>
          <a:endParaRPr lang="en-US"/>
        </a:p>
      </dgm:t>
    </dgm:pt>
    <dgm:pt modelId="{FC657C3E-2993-4254-82D1-C6FF85524E3A}" type="sibTrans" cxnId="{ED38B702-D8CB-405E-9B2C-9F38A2C6974D}">
      <dgm:prSet/>
      <dgm:spPr/>
      <dgm:t>
        <a:bodyPr/>
        <a:lstStyle/>
        <a:p>
          <a:endParaRPr lang="en-US"/>
        </a:p>
      </dgm:t>
    </dgm:pt>
    <dgm:pt modelId="{90D5B2D5-8CE3-449B-A535-A0E02348F9D8}" type="pres">
      <dgm:prSet presAssocID="{09F62F76-19F9-49B0-8471-D5988F36B6E7}" presName="hierChild1" presStyleCnt="0">
        <dgm:presLayoutVars>
          <dgm:chPref val="1"/>
          <dgm:dir/>
          <dgm:animOne val="branch"/>
          <dgm:animLvl val="lvl"/>
          <dgm:resizeHandles/>
        </dgm:presLayoutVars>
      </dgm:prSet>
      <dgm:spPr/>
      <dgm:t>
        <a:bodyPr/>
        <a:lstStyle/>
        <a:p>
          <a:endParaRPr lang="en-US"/>
        </a:p>
      </dgm:t>
    </dgm:pt>
    <dgm:pt modelId="{16F869EE-BB83-4CBD-B121-84D38391CA34}" type="pres">
      <dgm:prSet presAssocID="{30EBCB1F-570E-44DD-9D25-334AA8F734A8}" presName="hierRoot1" presStyleCnt="0"/>
      <dgm:spPr/>
    </dgm:pt>
    <dgm:pt modelId="{E4900C08-7192-4175-B1FB-297CBEC6CCA7}" type="pres">
      <dgm:prSet presAssocID="{30EBCB1F-570E-44DD-9D25-334AA8F734A8}" presName="composite" presStyleCnt="0"/>
      <dgm:spPr/>
    </dgm:pt>
    <dgm:pt modelId="{07CCE4ED-DAD5-4E9A-A0EF-5CCB4BF6214D}" type="pres">
      <dgm:prSet presAssocID="{30EBCB1F-570E-44DD-9D25-334AA8F734A8}" presName="background" presStyleLbl="node0" presStyleIdx="0" presStyleCnt="1"/>
      <dgm:spPr/>
    </dgm:pt>
    <dgm:pt modelId="{5AD8AA08-6569-4930-85F1-F5A9EDA10497}" type="pres">
      <dgm:prSet presAssocID="{30EBCB1F-570E-44DD-9D25-334AA8F734A8}" presName="text" presStyleLbl="fgAcc0" presStyleIdx="0" presStyleCnt="1">
        <dgm:presLayoutVars>
          <dgm:chPref val="3"/>
        </dgm:presLayoutVars>
      </dgm:prSet>
      <dgm:spPr/>
      <dgm:t>
        <a:bodyPr/>
        <a:lstStyle/>
        <a:p>
          <a:endParaRPr lang="en-US"/>
        </a:p>
      </dgm:t>
    </dgm:pt>
    <dgm:pt modelId="{D4B1F02C-3BB5-4F1D-8ECB-2F8462DEACBF}" type="pres">
      <dgm:prSet presAssocID="{30EBCB1F-570E-44DD-9D25-334AA8F734A8}" presName="hierChild2" presStyleCnt="0"/>
      <dgm:spPr/>
    </dgm:pt>
    <dgm:pt modelId="{07D2A3C7-5B89-42B7-8BCB-121A807D1078}" type="pres">
      <dgm:prSet presAssocID="{15FD2E1D-4899-41B5-B10D-898D4BCF86C9}" presName="Name10" presStyleLbl="parChTrans1D2" presStyleIdx="0" presStyleCnt="3"/>
      <dgm:spPr/>
      <dgm:t>
        <a:bodyPr/>
        <a:lstStyle/>
        <a:p>
          <a:endParaRPr lang="en-US"/>
        </a:p>
      </dgm:t>
    </dgm:pt>
    <dgm:pt modelId="{AAD1FC2B-CCCB-418C-9FF9-6B8E97212033}" type="pres">
      <dgm:prSet presAssocID="{2DBCC446-A65D-4930-87BE-67E27102FE40}" presName="hierRoot2" presStyleCnt="0"/>
      <dgm:spPr/>
    </dgm:pt>
    <dgm:pt modelId="{F3E1B331-BDAC-4C4D-8A0D-496617F250BC}" type="pres">
      <dgm:prSet presAssocID="{2DBCC446-A65D-4930-87BE-67E27102FE40}" presName="composite2" presStyleCnt="0"/>
      <dgm:spPr/>
    </dgm:pt>
    <dgm:pt modelId="{896BD423-CB7D-47DC-8495-858F84912A55}" type="pres">
      <dgm:prSet presAssocID="{2DBCC446-A65D-4930-87BE-67E27102FE40}" presName="background2" presStyleLbl="node2" presStyleIdx="0" presStyleCnt="3"/>
      <dgm:spPr/>
    </dgm:pt>
    <dgm:pt modelId="{C32FE5FE-CF7A-4984-B654-9797D3074540}" type="pres">
      <dgm:prSet presAssocID="{2DBCC446-A65D-4930-87BE-67E27102FE40}" presName="text2" presStyleLbl="fgAcc2" presStyleIdx="0" presStyleCnt="3">
        <dgm:presLayoutVars>
          <dgm:chPref val="3"/>
        </dgm:presLayoutVars>
      </dgm:prSet>
      <dgm:spPr/>
      <dgm:t>
        <a:bodyPr/>
        <a:lstStyle/>
        <a:p>
          <a:endParaRPr lang="en-US"/>
        </a:p>
      </dgm:t>
    </dgm:pt>
    <dgm:pt modelId="{E726C66B-255E-422E-91C1-E099FABBF82C}" type="pres">
      <dgm:prSet presAssocID="{2DBCC446-A65D-4930-87BE-67E27102FE40}" presName="hierChild3" presStyleCnt="0"/>
      <dgm:spPr/>
    </dgm:pt>
    <dgm:pt modelId="{07C5F983-02BC-4842-87C6-193E58F6DBD0}" type="pres">
      <dgm:prSet presAssocID="{A64B6D89-D371-4E26-8A6E-1E8F5A39B3B6}" presName="Name17" presStyleLbl="parChTrans1D3" presStyleIdx="0" presStyleCnt="9"/>
      <dgm:spPr/>
      <dgm:t>
        <a:bodyPr/>
        <a:lstStyle/>
        <a:p>
          <a:endParaRPr lang="en-US"/>
        </a:p>
      </dgm:t>
    </dgm:pt>
    <dgm:pt modelId="{B329F646-A7B1-4C64-A234-C3D979FC52C8}" type="pres">
      <dgm:prSet presAssocID="{D94D5D80-A4FC-48E6-B3AD-6509BB303A50}" presName="hierRoot3" presStyleCnt="0"/>
      <dgm:spPr/>
    </dgm:pt>
    <dgm:pt modelId="{EFE68230-92A2-4A23-9E21-30FFEB675301}" type="pres">
      <dgm:prSet presAssocID="{D94D5D80-A4FC-48E6-B3AD-6509BB303A50}" presName="composite3" presStyleCnt="0"/>
      <dgm:spPr/>
    </dgm:pt>
    <dgm:pt modelId="{E469DD6B-CC1A-4D3E-A5AC-AB51DD2CB856}" type="pres">
      <dgm:prSet presAssocID="{D94D5D80-A4FC-48E6-B3AD-6509BB303A50}" presName="background3" presStyleLbl="node3" presStyleIdx="0" presStyleCnt="9"/>
      <dgm:spPr/>
    </dgm:pt>
    <dgm:pt modelId="{F2D6B989-A327-4B79-A435-8504C7290F14}" type="pres">
      <dgm:prSet presAssocID="{D94D5D80-A4FC-48E6-B3AD-6509BB303A50}" presName="text3" presStyleLbl="fgAcc3" presStyleIdx="0" presStyleCnt="9">
        <dgm:presLayoutVars>
          <dgm:chPref val="3"/>
        </dgm:presLayoutVars>
      </dgm:prSet>
      <dgm:spPr/>
      <dgm:t>
        <a:bodyPr/>
        <a:lstStyle/>
        <a:p>
          <a:endParaRPr lang="en-US"/>
        </a:p>
      </dgm:t>
    </dgm:pt>
    <dgm:pt modelId="{FAB7C1BB-3C69-4BCC-B3A3-C7D08E4F9460}" type="pres">
      <dgm:prSet presAssocID="{D94D5D80-A4FC-48E6-B3AD-6509BB303A50}" presName="hierChild4" presStyleCnt="0"/>
      <dgm:spPr/>
    </dgm:pt>
    <dgm:pt modelId="{0FAFA94E-5AE2-4410-AD91-99A661F4BBA7}" type="pres">
      <dgm:prSet presAssocID="{8EF01260-1062-4973-9F6A-FE619CB50733}" presName="Name17" presStyleLbl="parChTrans1D3" presStyleIdx="1" presStyleCnt="9"/>
      <dgm:spPr/>
      <dgm:t>
        <a:bodyPr/>
        <a:lstStyle/>
        <a:p>
          <a:endParaRPr lang="en-US"/>
        </a:p>
      </dgm:t>
    </dgm:pt>
    <dgm:pt modelId="{3FACC064-CE02-43EF-9D3D-44A741F5947B}" type="pres">
      <dgm:prSet presAssocID="{22AA8252-A51F-4E7C-90E0-7E2898CFD155}" presName="hierRoot3" presStyleCnt="0"/>
      <dgm:spPr/>
    </dgm:pt>
    <dgm:pt modelId="{923617FE-1066-441B-B6DB-47AE457E9702}" type="pres">
      <dgm:prSet presAssocID="{22AA8252-A51F-4E7C-90E0-7E2898CFD155}" presName="composite3" presStyleCnt="0"/>
      <dgm:spPr/>
    </dgm:pt>
    <dgm:pt modelId="{29D60DB0-A82C-4917-BFA0-73482D9ABA9C}" type="pres">
      <dgm:prSet presAssocID="{22AA8252-A51F-4E7C-90E0-7E2898CFD155}" presName="background3" presStyleLbl="node3" presStyleIdx="1" presStyleCnt="9"/>
      <dgm:spPr/>
    </dgm:pt>
    <dgm:pt modelId="{C4BD940F-DA39-475A-AF76-559BC1AA376F}" type="pres">
      <dgm:prSet presAssocID="{22AA8252-A51F-4E7C-90E0-7E2898CFD155}" presName="text3" presStyleLbl="fgAcc3" presStyleIdx="1" presStyleCnt="9" custLinFactNeighborX="-2370" custLinFactNeighborY="-520">
        <dgm:presLayoutVars>
          <dgm:chPref val="3"/>
        </dgm:presLayoutVars>
      </dgm:prSet>
      <dgm:spPr/>
      <dgm:t>
        <a:bodyPr/>
        <a:lstStyle/>
        <a:p>
          <a:endParaRPr lang="en-US"/>
        </a:p>
      </dgm:t>
    </dgm:pt>
    <dgm:pt modelId="{3FC7F591-40D6-43E5-A4D3-232BB44832AF}" type="pres">
      <dgm:prSet presAssocID="{22AA8252-A51F-4E7C-90E0-7E2898CFD155}" presName="hierChild4" presStyleCnt="0"/>
      <dgm:spPr/>
    </dgm:pt>
    <dgm:pt modelId="{56F4C170-CDAF-487E-BDA9-27D3B81C7F05}" type="pres">
      <dgm:prSet presAssocID="{FAE0ACCA-D6F8-4D19-ABF7-85864B3CA602}" presName="Name17" presStyleLbl="parChTrans1D3" presStyleIdx="2" presStyleCnt="9"/>
      <dgm:spPr/>
      <dgm:t>
        <a:bodyPr/>
        <a:lstStyle/>
        <a:p>
          <a:endParaRPr lang="en-US"/>
        </a:p>
      </dgm:t>
    </dgm:pt>
    <dgm:pt modelId="{8F2B0787-E336-4649-B990-1DD01265BD7B}" type="pres">
      <dgm:prSet presAssocID="{3808C97F-4F70-4111-97A2-B201350D53E9}" presName="hierRoot3" presStyleCnt="0"/>
      <dgm:spPr/>
    </dgm:pt>
    <dgm:pt modelId="{561CD505-90EF-4161-84D6-A925CE810F33}" type="pres">
      <dgm:prSet presAssocID="{3808C97F-4F70-4111-97A2-B201350D53E9}" presName="composite3" presStyleCnt="0"/>
      <dgm:spPr/>
    </dgm:pt>
    <dgm:pt modelId="{E4082D20-B8A8-475E-AB37-645F66D84C40}" type="pres">
      <dgm:prSet presAssocID="{3808C97F-4F70-4111-97A2-B201350D53E9}" presName="background3" presStyleLbl="node3" presStyleIdx="2" presStyleCnt="9"/>
      <dgm:spPr/>
    </dgm:pt>
    <dgm:pt modelId="{303AD82B-A35C-4772-A3E8-779DEF6E7A8A}" type="pres">
      <dgm:prSet presAssocID="{3808C97F-4F70-4111-97A2-B201350D53E9}" presName="text3" presStyleLbl="fgAcc3" presStyleIdx="2" presStyleCnt="9">
        <dgm:presLayoutVars>
          <dgm:chPref val="3"/>
        </dgm:presLayoutVars>
      </dgm:prSet>
      <dgm:spPr/>
      <dgm:t>
        <a:bodyPr/>
        <a:lstStyle/>
        <a:p>
          <a:endParaRPr lang="en-US"/>
        </a:p>
      </dgm:t>
    </dgm:pt>
    <dgm:pt modelId="{927E951D-0CBE-4B0B-B5DB-4D305726AE10}" type="pres">
      <dgm:prSet presAssocID="{3808C97F-4F70-4111-97A2-B201350D53E9}" presName="hierChild4" presStyleCnt="0"/>
      <dgm:spPr/>
    </dgm:pt>
    <dgm:pt modelId="{CC207D95-2C3D-4765-960B-96CB6DE5B916}" type="pres">
      <dgm:prSet presAssocID="{554301FF-ADB2-43CF-A536-C3413903D813}" presName="Name10" presStyleLbl="parChTrans1D2" presStyleIdx="1" presStyleCnt="3"/>
      <dgm:spPr/>
      <dgm:t>
        <a:bodyPr/>
        <a:lstStyle/>
        <a:p>
          <a:endParaRPr lang="en-US"/>
        </a:p>
      </dgm:t>
    </dgm:pt>
    <dgm:pt modelId="{1DA684B0-1AC8-4327-B65E-8284AC608CAE}" type="pres">
      <dgm:prSet presAssocID="{284552B7-DE37-43F5-AD46-6C0FDDB9E351}" presName="hierRoot2" presStyleCnt="0"/>
      <dgm:spPr/>
    </dgm:pt>
    <dgm:pt modelId="{E01EBF35-1185-4CBB-8E0A-2E9EA1D99B27}" type="pres">
      <dgm:prSet presAssocID="{284552B7-DE37-43F5-AD46-6C0FDDB9E351}" presName="composite2" presStyleCnt="0"/>
      <dgm:spPr/>
    </dgm:pt>
    <dgm:pt modelId="{80E99A76-472F-441C-B09F-667A39807157}" type="pres">
      <dgm:prSet presAssocID="{284552B7-DE37-43F5-AD46-6C0FDDB9E351}" presName="background2" presStyleLbl="node2" presStyleIdx="1" presStyleCnt="3"/>
      <dgm:spPr/>
    </dgm:pt>
    <dgm:pt modelId="{DDAED299-1F1E-4FBB-BECF-C8A7DEBB71CE}" type="pres">
      <dgm:prSet presAssocID="{284552B7-DE37-43F5-AD46-6C0FDDB9E351}" presName="text2" presStyleLbl="fgAcc2" presStyleIdx="1" presStyleCnt="3">
        <dgm:presLayoutVars>
          <dgm:chPref val="3"/>
        </dgm:presLayoutVars>
      </dgm:prSet>
      <dgm:spPr/>
      <dgm:t>
        <a:bodyPr/>
        <a:lstStyle/>
        <a:p>
          <a:endParaRPr lang="en-US"/>
        </a:p>
      </dgm:t>
    </dgm:pt>
    <dgm:pt modelId="{D7D7787B-DFAF-4795-9B7C-F8745EE6409F}" type="pres">
      <dgm:prSet presAssocID="{284552B7-DE37-43F5-AD46-6C0FDDB9E351}" presName="hierChild3" presStyleCnt="0"/>
      <dgm:spPr/>
    </dgm:pt>
    <dgm:pt modelId="{ABE4F6AC-30FF-470B-BDDE-AD4820961BAE}" type="pres">
      <dgm:prSet presAssocID="{C8B7B620-7A29-49B5-A682-E1E484BFAFC5}" presName="Name17" presStyleLbl="parChTrans1D3" presStyleIdx="3" presStyleCnt="9"/>
      <dgm:spPr/>
      <dgm:t>
        <a:bodyPr/>
        <a:lstStyle/>
        <a:p>
          <a:endParaRPr lang="en-US"/>
        </a:p>
      </dgm:t>
    </dgm:pt>
    <dgm:pt modelId="{BABD3272-BE73-4DD6-991E-B834897F1B7A}" type="pres">
      <dgm:prSet presAssocID="{F17CC220-F12C-46DC-A200-6DE7CFB7BCEC}" presName="hierRoot3" presStyleCnt="0"/>
      <dgm:spPr/>
    </dgm:pt>
    <dgm:pt modelId="{F2D45612-652B-461D-8700-902CBB8B4BE1}" type="pres">
      <dgm:prSet presAssocID="{F17CC220-F12C-46DC-A200-6DE7CFB7BCEC}" presName="composite3" presStyleCnt="0"/>
      <dgm:spPr/>
    </dgm:pt>
    <dgm:pt modelId="{7C65A8B1-DAFF-4E1E-A96D-724E4882BDA3}" type="pres">
      <dgm:prSet presAssocID="{F17CC220-F12C-46DC-A200-6DE7CFB7BCEC}" presName="background3" presStyleLbl="node3" presStyleIdx="3" presStyleCnt="9"/>
      <dgm:spPr/>
    </dgm:pt>
    <dgm:pt modelId="{39039BF7-2CA0-462D-9CDC-9C996A07E617}" type="pres">
      <dgm:prSet presAssocID="{F17CC220-F12C-46DC-A200-6DE7CFB7BCEC}" presName="text3" presStyleLbl="fgAcc3" presStyleIdx="3" presStyleCnt="9">
        <dgm:presLayoutVars>
          <dgm:chPref val="3"/>
        </dgm:presLayoutVars>
      </dgm:prSet>
      <dgm:spPr/>
      <dgm:t>
        <a:bodyPr/>
        <a:lstStyle/>
        <a:p>
          <a:endParaRPr lang="en-US"/>
        </a:p>
      </dgm:t>
    </dgm:pt>
    <dgm:pt modelId="{DFAF620F-41D4-47A9-887D-D5FBF983B640}" type="pres">
      <dgm:prSet presAssocID="{F17CC220-F12C-46DC-A200-6DE7CFB7BCEC}" presName="hierChild4" presStyleCnt="0"/>
      <dgm:spPr/>
    </dgm:pt>
    <dgm:pt modelId="{83110C0C-A57F-439F-AA26-B384194D64D6}" type="pres">
      <dgm:prSet presAssocID="{FCE187FF-2B7D-4BD2-939C-66AB8BF07BAD}" presName="Name17" presStyleLbl="parChTrans1D3" presStyleIdx="4" presStyleCnt="9"/>
      <dgm:spPr/>
      <dgm:t>
        <a:bodyPr/>
        <a:lstStyle/>
        <a:p>
          <a:endParaRPr lang="en-US"/>
        </a:p>
      </dgm:t>
    </dgm:pt>
    <dgm:pt modelId="{730E1796-FD26-4887-9E58-FECEC97AA253}" type="pres">
      <dgm:prSet presAssocID="{8993DC6E-3CB4-4CA8-AFF9-08BFA5CB50DA}" presName="hierRoot3" presStyleCnt="0"/>
      <dgm:spPr/>
    </dgm:pt>
    <dgm:pt modelId="{8B1422B8-BEDE-4603-A4CB-DE899C18B36A}" type="pres">
      <dgm:prSet presAssocID="{8993DC6E-3CB4-4CA8-AFF9-08BFA5CB50DA}" presName="composite3" presStyleCnt="0"/>
      <dgm:spPr/>
    </dgm:pt>
    <dgm:pt modelId="{BE8FBFC4-FF31-48A3-B5B9-EA7BD3B28657}" type="pres">
      <dgm:prSet presAssocID="{8993DC6E-3CB4-4CA8-AFF9-08BFA5CB50DA}" presName="background3" presStyleLbl="node3" presStyleIdx="4" presStyleCnt="9"/>
      <dgm:spPr/>
    </dgm:pt>
    <dgm:pt modelId="{9BE36B64-C2E8-49CA-972D-8F72BC347D4D}" type="pres">
      <dgm:prSet presAssocID="{8993DC6E-3CB4-4CA8-AFF9-08BFA5CB50DA}" presName="text3" presStyleLbl="fgAcc3" presStyleIdx="4" presStyleCnt="9">
        <dgm:presLayoutVars>
          <dgm:chPref val="3"/>
        </dgm:presLayoutVars>
      </dgm:prSet>
      <dgm:spPr/>
      <dgm:t>
        <a:bodyPr/>
        <a:lstStyle/>
        <a:p>
          <a:endParaRPr lang="en-US"/>
        </a:p>
      </dgm:t>
    </dgm:pt>
    <dgm:pt modelId="{E68B9D67-896B-4B34-9CB2-D106EDC6D29A}" type="pres">
      <dgm:prSet presAssocID="{8993DC6E-3CB4-4CA8-AFF9-08BFA5CB50DA}" presName="hierChild4" presStyleCnt="0"/>
      <dgm:spPr/>
    </dgm:pt>
    <dgm:pt modelId="{CF2505DD-3ADB-4AA6-9B30-01678A0DC13E}" type="pres">
      <dgm:prSet presAssocID="{2A13D00E-4577-4B51-B8DD-F6CC192A0AD6}" presName="Name17" presStyleLbl="parChTrans1D3" presStyleIdx="5" presStyleCnt="9"/>
      <dgm:spPr/>
      <dgm:t>
        <a:bodyPr/>
        <a:lstStyle/>
        <a:p>
          <a:endParaRPr lang="en-US"/>
        </a:p>
      </dgm:t>
    </dgm:pt>
    <dgm:pt modelId="{CC6CF52D-A9A0-4B14-9861-C695ABA6D66D}" type="pres">
      <dgm:prSet presAssocID="{15C2940E-74A0-4EAE-8840-80A70D86CE4C}" presName="hierRoot3" presStyleCnt="0"/>
      <dgm:spPr/>
    </dgm:pt>
    <dgm:pt modelId="{B5B0A2FB-3E24-404E-8B80-FF57BAAE1049}" type="pres">
      <dgm:prSet presAssocID="{15C2940E-74A0-4EAE-8840-80A70D86CE4C}" presName="composite3" presStyleCnt="0"/>
      <dgm:spPr/>
    </dgm:pt>
    <dgm:pt modelId="{059ACA3C-D184-42E7-ADB6-CBE601875C4F}" type="pres">
      <dgm:prSet presAssocID="{15C2940E-74A0-4EAE-8840-80A70D86CE4C}" presName="background3" presStyleLbl="node3" presStyleIdx="5" presStyleCnt="9"/>
      <dgm:spPr/>
    </dgm:pt>
    <dgm:pt modelId="{B3656E03-2257-4E8F-9854-8FEBE1F78C82}" type="pres">
      <dgm:prSet presAssocID="{15C2940E-74A0-4EAE-8840-80A70D86CE4C}" presName="text3" presStyleLbl="fgAcc3" presStyleIdx="5" presStyleCnt="9">
        <dgm:presLayoutVars>
          <dgm:chPref val="3"/>
        </dgm:presLayoutVars>
      </dgm:prSet>
      <dgm:spPr/>
      <dgm:t>
        <a:bodyPr/>
        <a:lstStyle/>
        <a:p>
          <a:endParaRPr lang="en-US"/>
        </a:p>
      </dgm:t>
    </dgm:pt>
    <dgm:pt modelId="{A9AC56A6-03A8-4F86-ADFE-E52F26A15C66}" type="pres">
      <dgm:prSet presAssocID="{15C2940E-74A0-4EAE-8840-80A70D86CE4C}" presName="hierChild4" presStyleCnt="0"/>
      <dgm:spPr/>
    </dgm:pt>
    <dgm:pt modelId="{B23E00EC-5CEA-4F0A-BF9A-B1179F8A9441}" type="pres">
      <dgm:prSet presAssocID="{7CAE748E-68B7-4768-884A-51AC7F41B7CA}" presName="Name10" presStyleLbl="parChTrans1D2" presStyleIdx="2" presStyleCnt="3"/>
      <dgm:spPr/>
      <dgm:t>
        <a:bodyPr/>
        <a:lstStyle/>
        <a:p>
          <a:endParaRPr lang="en-US"/>
        </a:p>
      </dgm:t>
    </dgm:pt>
    <dgm:pt modelId="{27949F81-3639-477E-952B-E766EF752DE9}" type="pres">
      <dgm:prSet presAssocID="{57DC0695-ED84-4A68-A496-D5939CCFB228}" presName="hierRoot2" presStyleCnt="0"/>
      <dgm:spPr/>
    </dgm:pt>
    <dgm:pt modelId="{C3D7DA46-A5E3-419E-ACF1-052368E2003E}" type="pres">
      <dgm:prSet presAssocID="{57DC0695-ED84-4A68-A496-D5939CCFB228}" presName="composite2" presStyleCnt="0"/>
      <dgm:spPr/>
    </dgm:pt>
    <dgm:pt modelId="{3B23D3FA-E944-4A88-89EE-9BAEDF46F1A1}" type="pres">
      <dgm:prSet presAssocID="{57DC0695-ED84-4A68-A496-D5939CCFB228}" presName="background2" presStyleLbl="node2" presStyleIdx="2" presStyleCnt="3"/>
      <dgm:spPr/>
    </dgm:pt>
    <dgm:pt modelId="{0038D3F5-004B-439D-99F8-0E3CD8F2C148}" type="pres">
      <dgm:prSet presAssocID="{57DC0695-ED84-4A68-A496-D5939CCFB228}" presName="text2" presStyleLbl="fgAcc2" presStyleIdx="2" presStyleCnt="3">
        <dgm:presLayoutVars>
          <dgm:chPref val="3"/>
        </dgm:presLayoutVars>
      </dgm:prSet>
      <dgm:spPr/>
      <dgm:t>
        <a:bodyPr/>
        <a:lstStyle/>
        <a:p>
          <a:endParaRPr lang="en-US"/>
        </a:p>
      </dgm:t>
    </dgm:pt>
    <dgm:pt modelId="{9591A866-08FC-47B3-90D2-38C4B12A6B74}" type="pres">
      <dgm:prSet presAssocID="{57DC0695-ED84-4A68-A496-D5939CCFB228}" presName="hierChild3" presStyleCnt="0"/>
      <dgm:spPr/>
    </dgm:pt>
    <dgm:pt modelId="{47DB0E4D-7C90-45C9-806D-A3D66E595232}" type="pres">
      <dgm:prSet presAssocID="{3EF37491-2993-4D5F-A2E0-9540B2140D02}" presName="Name17" presStyleLbl="parChTrans1D3" presStyleIdx="6" presStyleCnt="9"/>
      <dgm:spPr/>
      <dgm:t>
        <a:bodyPr/>
        <a:lstStyle/>
        <a:p>
          <a:endParaRPr lang="en-US"/>
        </a:p>
      </dgm:t>
    </dgm:pt>
    <dgm:pt modelId="{8847D23F-894A-4399-91FA-056FFD33E29D}" type="pres">
      <dgm:prSet presAssocID="{438CB30B-821B-4569-BF77-4CB91825F5AC}" presName="hierRoot3" presStyleCnt="0"/>
      <dgm:spPr/>
    </dgm:pt>
    <dgm:pt modelId="{187320F0-2720-4E95-80F9-858DF400DF5B}" type="pres">
      <dgm:prSet presAssocID="{438CB30B-821B-4569-BF77-4CB91825F5AC}" presName="composite3" presStyleCnt="0"/>
      <dgm:spPr/>
    </dgm:pt>
    <dgm:pt modelId="{4E7865CD-5E98-42AA-A46C-0726CA62B8B1}" type="pres">
      <dgm:prSet presAssocID="{438CB30B-821B-4569-BF77-4CB91825F5AC}" presName="background3" presStyleLbl="node3" presStyleIdx="6" presStyleCnt="9"/>
      <dgm:spPr/>
    </dgm:pt>
    <dgm:pt modelId="{9173E2CB-1CD0-4136-AF35-2A6786C92D01}" type="pres">
      <dgm:prSet presAssocID="{438CB30B-821B-4569-BF77-4CB91825F5AC}" presName="text3" presStyleLbl="fgAcc3" presStyleIdx="6" presStyleCnt="9">
        <dgm:presLayoutVars>
          <dgm:chPref val="3"/>
        </dgm:presLayoutVars>
      </dgm:prSet>
      <dgm:spPr/>
      <dgm:t>
        <a:bodyPr/>
        <a:lstStyle/>
        <a:p>
          <a:endParaRPr lang="en-US"/>
        </a:p>
      </dgm:t>
    </dgm:pt>
    <dgm:pt modelId="{CFFB17F1-EB95-486A-A3B4-9D465E7816EB}" type="pres">
      <dgm:prSet presAssocID="{438CB30B-821B-4569-BF77-4CB91825F5AC}" presName="hierChild4" presStyleCnt="0"/>
      <dgm:spPr/>
    </dgm:pt>
    <dgm:pt modelId="{397158E3-872E-4FF3-8677-F357462EE0BA}" type="pres">
      <dgm:prSet presAssocID="{7620853B-954A-44D5-9EC1-C1DB9B30C5DB}" presName="Name17" presStyleLbl="parChTrans1D3" presStyleIdx="7" presStyleCnt="9"/>
      <dgm:spPr/>
      <dgm:t>
        <a:bodyPr/>
        <a:lstStyle/>
        <a:p>
          <a:endParaRPr lang="en-US"/>
        </a:p>
      </dgm:t>
    </dgm:pt>
    <dgm:pt modelId="{E27FD51F-B062-47C6-A5D5-F0FBC0DC10D6}" type="pres">
      <dgm:prSet presAssocID="{B42CAAB4-EFF5-4A26-B74A-1F7A7904D79A}" presName="hierRoot3" presStyleCnt="0"/>
      <dgm:spPr/>
    </dgm:pt>
    <dgm:pt modelId="{83ACE8FF-6705-4C05-80FE-D534AC3D7661}" type="pres">
      <dgm:prSet presAssocID="{B42CAAB4-EFF5-4A26-B74A-1F7A7904D79A}" presName="composite3" presStyleCnt="0"/>
      <dgm:spPr/>
    </dgm:pt>
    <dgm:pt modelId="{5CF29FC9-7B83-46B0-880E-B6C286E8E26E}" type="pres">
      <dgm:prSet presAssocID="{B42CAAB4-EFF5-4A26-B74A-1F7A7904D79A}" presName="background3" presStyleLbl="node3" presStyleIdx="7" presStyleCnt="9"/>
      <dgm:spPr/>
    </dgm:pt>
    <dgm:pt modelId="{7C8BD61C-EF71-4E11-8B0D-625A1250FE46}" type="pres">
      <dgm:prSet presAssocID="{B42CAAB4-EFF5-4A26-B74A-1F7A7904D79A}" presName="text3" presStyleLbl="fgAcc3" presStyleIdx="7" presStyleCnt="9">
        <dgm:presLayoutVars>
          <dgm:chPref val="3"/>
        </dgm:presLayoutVars>
      </dgm:prSet>
      <dgm:spPr/>
      <dgm:t>
        <a:bodyPr/>
        <a:lstStyle/>
        <a:p>
          <a:endParaRPr lang="en-US"/>
        </a:p>
      </dgm:t>
    </dgm:pt>
    <dgm:pt modelId="{579A9F78-87A9-4947-B820-FA968D08121C}" type="pres">
      <dgm:prSet presAssocID="{B42CAAB4-EFF5-4A26-B74A-1F7A7904D79A}" presName="hierChild4" presStyleCnt="0"/>
      <dgm:spPr/>
    </dgm:pt>
    <dgm:pt modelId="{C9D2C658-0916-4073-9BFE-B55A7535FA88}" type="pres">
      <dgm:prSet presAssocID="{85852A54-A1F4-43AD-B24D-31B1A029D421}" presName="Name17" presStyleLbl="parChTrans1D3" presStyleIdx="8" presStyleCnt="9"/>
      <dgm:spPr/>
      <dgm:t>
        <a:bodyPr/>
        <a:lstStyle/>
        <a:p>
          <a:endParaRPr lang="en-US"/>
        </a:p>
      </dgm:t>
    </dgm:pt>
    <dgm:pt modelId="{AAEDC078-FC95-49AB-8AFB-9E4895D2C9C0}" type="pres">
      <dgm:prSet presAssocID="{1C085C0F-4788-4C47-AD25-C44CD75D1565}" presName="hierRoot3" presStyleCnt="0"/>
      <dgm:spPr/>
    </dgm:pt>
    <dgm:pt modelId="{9F89201F-2F1E-41CB-9F7D-3781F3CA241A}" type="pres">
      <dgm:prSet presAssocID="{1C085C0F-4788-4C47-AD25-C44CD75D1565}" presName="composite3" presStyleCnt="0"/>
      <dgm:spPr/>
    </dgm:pt>
    <dgm:pt modelId="{2AF4F8BE-9B60-443F-ADC8-DCEBC48E9B52}" type="pres">
      <dgm:prSet presAssocID="{1C085C0F-4788-4C47-AD25-C44CD75D1565}" presName="background3" presStyleLbl="node3" presStyleIdx="8" presStyleCnt="9"/>
      <dgm:spPr/>
    </dgm:pt>
    <dgm:pt modelId="{A565933A-1550-4011-B79B-ED5031E0307A}" type="pres">
      <dgm:prSet presAssocID="{1C085C0F-4788-4C47-AD25-C44CD75D1565}" presName="text3" presStyleLbl="fgAcc3" presStyleIdx="8" presStyleCnt="9">
        <dgm:presLayoutVars>
          <dgm:chPref val="3"/>
        </dgm:presLayoutVars>
      </dgm:prSet>
      <dgm:spPr/>
      <dgm:t>
        <a:bodyPr/>
        <a:lstStyle/>
        <a:p>
          <a:endParaRPr lang="en-US"/>
        </a:p>
      </dgm:t>
    </dgm:pt>
    <dgm:pt modelId="{F48CBF9D-C626-408B-8CFA-A89BD2C5A356}" type="pres">
      <dgm:prSet presAssocID="{1C085C0F-4788-4C47-AD25-C44CD75D1565}" presName="hierChild4" presStyleCnt="0"/>
      <dgm:spPr/>
    </dgm:pt>
  </dgm:ptLst>
  <dgm:cxnLst>
    <dgm:cxn modelId="{3D26CEA0-3EF7-47F2-A8F2-705B9BE2D1C0}" type="presOf" srcId="{85852A54-A1F4-43AD-B24D-31B1A029D421}" destId="{C9D2C658-0916-4073-9BFE-B55A7535FA88}" srcOrd="0" destOrd="0" presId="urn:microsoft.com/office/officeart/2005/8/layout/hierarchy1"/>
    <dgm:cxn modelId="{2685F329-CF62-44AC-A1E8-DF6C89BF3D8C}" type="presOf" srcId="{3808C97F-4F70-4111-97A2-B201350D53E9}" destId="{303AD82B-A35C-4772-A3E8-779DEF6E7A8A}" srcOrd="0" destOrd="0" presId="urn:microsoft.com/office/officeart/2005/8/layout/hierarchy1"/>
    <dgm:cxn modelId="{B87DB2AF-14ED-4390-BCB3-17C45D9D72A2}" type="presOf" srcId="{15FD2E1D-4899-41B5-B10D-898D4BCF86C9}" destId="{07D2A3C7-5B89-42B7-8BCB-121A807D1078}" srcOrd="0" destOrd="0" presId="urn:microsoft.com/office/officeart/2005/8/layout/hierarchy1"/>
    <dgm:cxn modelId="{197678C7-FC63-4333-BAB7-2AB992C4E338}" srcId="{57DC0695-ED84-4A68-A496-D5939CCFB228}" destId="{438CB30B-821B-4569-BF77-4CB91825F5AC}" srcOrd="0" destOrd="0" parTransId="{3EF37491-2993-4D5F-A2E0-9540B2140D02}" sibTransId="{BBE33FE2-40DA-4D7D-98CD-7F41DC4787BB}"/>
    <dgm:cxn modelId="{22083437-34E5-4D08-AD8A-65224ECA29CA}" type="presOf" srcId="{A64B6D89-D371-4E26-8A6E-1E8F5A39B3B6}" destId="{07C5F983-02BC-4842-87C6-193E58F6DBD0}" srcOrd="0" destOrd="0" presId="urn:microsoft.com/office/officeart/2005/8/layout/hierarchy1"/>
    <dgm:cxn modelId="{1545A3B7-2B67-4CA8-B929-93D40BE5AEE6}" srcId="{30EBCB1F-570E-44DD-9D25-334AA8F734A8}" destId="{284552B7-DE37-43F5-AD46-6C0FDDB9E351}" srcOrd="1" destOrd="0" parTransId="{554301FF-ADB2-43CF-A536-C3413903D813}" sibTransId="{F6037205-1CF2-4137-8D3C-AABFA063A7C9}"/>
    <dgm:cxn modelId="{D1678753-6CE4-4E8B-BC0E-F8736F46CC5E}" type="presOf" srcId="{7620853B-954A-44D5-9EC1-C1DB9B30C5DB}" destId="{397158E3-872E-4FF3-8677-F357462EE0BA}" srcOrd="0" destOrd="0" presId="urn:microsoft.com/office/officeart/2005/8/layout/hierarchy1"/>
    <dgm:cxn modelId="{AAEDFC50-2449-4409-A3B1-06E44D779471}" type="presOf" srcId="{FAE0ACCA-D6F8-4D19-ABF7-85864B3CA602}" destId="{56F4C170-CDAF-487E-BDA9-27D3B81C7F05}" srcOrd="0" destOrd="0" presId="urn:microsoft.com/office/officeart/2005/8/layout/hierarchy1"/>
    <dgm:cxn modelId="{A20D6D64-56EA-40C4-8E8D-80A0C6C6E271}" type="presOf" srcId="{1C085C0F-4788-4C47-AD25-C44CD75D1565}" destId="{A565933A-1550-4011-B79B-ED5031E0307A}" srcOrd="0" destOrd="0" presId="urn:microsoft.com/office/officeart/2005/8/layout/hierarchy1"/>
    <dgm:cxn modelId="{4B63473B-6B12-4223-82B0-2D2053102AAC}" type="presOf" srcId="{7CAE748E-68B7-4768-884A-51AC7F41B7CA}" destId="{B23E00EC-5CEA-4F0A-BF9A-B1179F8A9441}" srcOrd="0" destOrd="0" presId="urn:microsoft.com/office/officeart/2005/8/layout/hierarchy1"/>
    <dgm:cxn modelId="{E4ECF24A-EDC9-435A-8653-56788735C868}" type="presOf" srcId="{284552B7-DE37-43F5-AD46-6C0FDDB9E351}" destId="{DDAED299-1F1E-4FBB-BECF-C8A7DEBB71CE}" srcOrd="0" destOrd="0" presId="urn:microsoft.com/office/officeart/2005/8/layout/hierarchy1"/>
    <dgm:cxn modelId="{97AF37AE-E8DF-4AB8-B4D1-4B89E650EF70}" type="presOf" srcId="{22AA8252-A51F-4E7C-90E0-7E2898CFD155}" destId="{C4BD940F-DA39-475A-AF76-559BC1AA376F}" srcOrd="0" destOrd="0" presId="urn:microsoft.com/office/officeart/2005/8/layout/hierarchy1"/>
    <dgm:cxn modelId="{6F0027B1-ED61-4214-986C-93CD75D08A55}" type="presOf" srcId="{B42CAAB4-EFF5-4A26-B74A-1F7A7904D79A}" destId="{7C8BD61C-EF71-4E11-8B0D-625A1250FE46}" srcOrd="0" destOrd="0" presId="urn:microsoft.com/office/officeart/2005/8/layout/hierarchy1"/>
    <dgm:cxn modelId="{9676FEE0-EDB3-4B20-8454-70B21F61AFB6}" srcId="{2DBCC446-A65D-4930-87BE-67E27102FE40}" destId="{22AA8252-A51F-4E7C-90E0-7E2898CFD155}" srcOrd="1" destOrd="0" parTransId="{8EF01260-1062-4973-9F6A-FE619CB50733}" sibTransId="{5721771E-A055-423F-A2AA-AB5541E49922}"/>
    <dgm:cxn modelId="{52BC322F-DB4F-459A-8C94-70633D86FB61}" type="presOf" srcId="{09F62F76-19F9-49B0-8471-D5988F36B6E7}" destId="{90D5B2D5-8CE3-449B-A535-A0E02348F9D8}" srcOrd="0" destOrd="0" presId="urn:microsoft.com/office/officeart/2005/8/layout/hierarchy1"/>
    <dgm:cxn modelId="{DDB0C63A-5D67-4020-ADBB-6F311450B3C0}" type="presOf" srcId="{D94D5D80-A4FC-48E6-B3AD-6509BB303A50}" destId="{F2D6B989-A327-4B79-A435-8504C7290F14}" srcOrd="0" destOrd="0" presId="urn:microsoft.com/office/officeart/2005/8/layout/hierarchy1"/>
    <dgm:cxn modelId="{DC5207FB-CAC6-457D-9D9F-45BBCA6ABBEA}" srcId="{284552B7-DE37-43F5-AD46-6C0FDDB9E351}" destId="{F17CC220-F12C-46DC-A200-6DE7CFB7BCEC}" srcOrd="0" destOrd="0" parTransId="{C8B7B620-7A29-49B5-A682-E1E484BFAFC5}" sibTransId="{F3051E25-2902-411A-9A58-975BE1AC334A}"/>
    <dgm:cxn modelId="{92B87FEC-248F-4FD0-BC1A-59477C221387}" srcId="{2DBCC446-A65D-4930-87BE-67E27102FE40}" destId="{D94D5D80-A4FC-48E6-B3AD-6509BB303A50}" srcOrd="0" destOrd="0" parTransId="{A64B6D89-D371-4E26-8A6E-1E8F5A39B3B6}" sibTransId="{836CC8D8-75CE-42C8-B02A-997DC68C0EDE}"/>
    <dgm:cxn modelId="{ED38B702-D8CB-405E-9B2C-9F38A2C6974D}" srcId="{57DC0695-ED84-4A68-A496-D5939CCFB228}" destId="{1C085C0F-4788-4C47-AD25-C44CD75D1565}" srcOrd="2" destOrd="0" parTransId="{85852A54-A1F4-43AD-B24D-31B1A029D421}" sibTransId="{FC657C3E-2993-4254-82D1-C6FF85524E3A}"/>
    <dgm:cxn modelId="{3DE40DD3-3727-463A-8236-1DE3433E8C8A}" srcId="{57DC0695-ED84-4A68-A496-D5939CCFB228}" destId="{B42CAAB4-EFF5-4A26-B74A-1F7A7904D79A}" srcOrd="1" destOrd="0" parTransId="{7620853B-954A-44D5-9EC1-C1DB9B30C5DB}" sibTransId="{6A9DC1BB-4EA7-4498-A712-02AF560AC1B2}"/>
    <dgm:cxn modelId="{34D95796-79F3-450D-A6D8-AC9EC39295B8}" srcId="{284552B7-DE37-43F5-AD46-6C0FDDB9E351}" destId="{8993DC6E-3CB4-4CA8-AFF9-08BFA5CB50DA}" srcOrd="1" destOrd="0" parTransId="{FCE187FF-2B7D-4BD2-939C-66AB8BF07BAD}" sibTransId="{75F7E52A-724C-4880-A40A-7B7E66460057}"/>
    <dgm:cxn modelId="{C5898C48-05C2-43FC-91D4-AB3415C9FB93}" type="presOf" srcId="{8993DC6E-3CB4-4CA8-AFF9-08BFA5CB50DA}" destId="{9BE36B64-C2E8-49CA-972D-8F72BC347D4D}" srcOrd="0" destOrd="0" presId="urn:microsoft.com/office/officeart/2005/8/layout/hierarchy1"/>
    <dgm:cxn modelId="{10BB21EB-F11D-4A9C-B608-71EAD24AF0D3}" srcId="{2DBCC446-A65D-4930-87BE-67E27102FE40}" destId="{3808C97F-4F70-4111-97A2-B201350D53E9}" srcOrd="2" destOrd="0" parTransId="{FAE0ACCA-D6F8-4D19-ABF7-85864B3CA602}" sibTransId="{5EF45326-4BE5-4565-8211-345FB7A4CB36}"/>
    <dgm:cxn modelId="{416D0EB0-DEDF-494C-B338-813E96A39027}" srcId="{30EBCB1F-570E-44DD-9D25-334AA8F734A8}" destId="{57DC0695-ED84-4A68-A496-D5939CCFB228}" srcOrd="2" destOrd="0" parTransId="{7CAE748E-68B7-4768-884A-51AC7F41B7CA}" sibTransId="{C10FF614-BC42-4BF6-9EA4-7D5DB307E1E1}"/>
    <dgm:cxn modelId="{62FBA5EB-0C79-4214-B356-8BA1637B2A3A}" type="presOf" srcId="{2A13D00E-4577-4B51-B8DD-F6CC192A0AD6}" destId="{CF2505DD-3ADB-4AA6-9B30-01678A0DC13E}" srcOrd="0" destOrd="0" presId="urn:microsoft.com/office/officeart/2005/8/layout/hierarchy1"/>
    <dgm:cxn modelId="{A44F493F-C7B8-40C5-85C2-F1EA7354E664}" type="presOf" srcId="{57DC0695-ED84-4A68-A496-D5939CCFB228}" destId="{0038D3F5-004B-439D-99F8-0E3CD8F2C148}" srcOrd="0" destOrd="0" presId="urn:microsoft.com/office/officeart/2005/8/layout/hierarchy1"/>
    <dgm:cxn modelId="{B3B36B6C-2340-45F1-AB68-DE4366FE924A}" type="presOf" srcId="{FCE187FF-2B7D-4BD2-939C-66AB8BF07BAD}" destId="{83110C0C-A57F-439F-AA26-B384194D64D6}" srcOrd="0" destOrd="0" presId="urn:microsoft.com/office/officeart/2005/8/layout/hierarchy1"/>
    <dgm:cxn modelId="{76C8801E-8A23-4035-A180-8BA821DD43A5}" srcId="{284552B7-DE37-43F5-AD46-6C0FDDB9E351}" destId="{15C2940E-74A0-4EAE-8840-80A70D86CE4C}" srcOrd="2" destOrd="0" parTransId="{2A13D00E-4577-4B51-B8DD-F6CC192A0AD6}" sibTransId="{5BBDFFB6-44DA-4AB9-B2D3-37DA589DD6F2}"/>
    <dgm:cxn modelId="{FBA8AF96-96F0-4FC0-A730-E98C2AA862EA}" type="presOf" srcId="{30EBCB1F-570E-44DD-9D25-334AA8F734A8}" destId="{5AD8AA08-6569-4930-85F1-F5A9EDA10497}" srcOrd="0" destOrd="0" presId="urn:microsoft.com/office/officeart/2005/8/layout/hierarchy1"/>
    <dgm:cxn modelId="{A0B4C662-364C-46FB-8D5B-FB1CC9DB1DCE}" type="presOf" srcId="{F17CC220-F12C-46DC-A200-6DE7CFB7BCEC}" destId="{39039BF7-2CA0-462D-9CDC-9C996A07E617}" srcOrd="0" destOrd="0" presId="urn:microsoft.com/office/officeart/2005/8/layout/hierarchy1"/>
    <dgm:cxn modelId="{C46E15A3-78D8-4BA2-99A0-27C71F5C20F8}" type="presOf" srcId="{C8B7B620-7A29-49B5-A682-E1E484BFAFC5}" destId="{ABE4F6AC-30FF-470B-BDDE-AD4820961BAE}" srcOrd="0" destOrd="0" presId="urn:microsoft.com/office/officeart/2005/8/layout/hierarchy1"/>
    <dgm:cxn modelId="{C48775E4-672F-4849-8CA3-C03228FF2AA3}" type="presOf" srcId="{3EF37491-2993-4D5F-A2E0-9540B2140D02}" destId="{47DB0E4D-7C90-45C9-806D-A3D66E595232}" srcOrd="0" destOrd="0" presId="urn:microsoft.com/office/officeart/2005/8/layout/hierarchy1"/>
    <dgm:cxn modelId="{03AFB06A-AE7A-4457-A0F3-F7C6EB0ABCE8}" srcId="{09F62F76-19F9-49B0-8471-D5988F36B6E7}" destId="{30EBCB1F-570E-44DD-9D25-334AA8F734A8}" srcOrd="0" destOrd="0" parTransId="{AEEEF597-0087-4836-BF3E-06791A9D13B4}" sibTransId="{7AB5AAC7-C6C8-417C-A048-3F358A2AD243}"/>
    <dgm:cxn modelId="{2DE55A1B-CCBF-4970-B7A5-60CE360FE78C}" type="presOf" srcId="{15C2940E-74A0-4EAE-8840-80A70D86CE4C}" destId="{B3656E03-2257-4E8F-9854-8FEBE1F78C82}" srcOrd="0" destOrd="0" presId="urn:microsoft.com/office/officeart/2005/8/layout/hierarchy1"/>
    <dgm:cxn modelId="{4D1423BC-AB44-41B6-A079-A6681CF39C79}" type="presOf" srcId="{2DBCC446-A65D-4930-87BE-67E27102FE40}" destId="{C32FE5FE-CF7A-4984-B654-9797D3074540}" srcOrd="0" destOrd="0" presId="urn:microsoft.com/office/officeart/2005/8/layout/hierarchy1"/>
    <dgm:cxn modelId="{E6182D1D-5D5D-4103-BF3A-A85489FDB087}" type="presOf" srcId="{8EF01260-1062-4973-9F6A-FE619CB50733}" destId="{0FAFA94E-5AE2-4410-AD91-99A661F4BBA7}" srcOrd="0" destOrd="0" presId="urn:microsoft.com/office/officeart/2005/8/layout/hierarchy1"/>
    <dgm:cxn modelId="{778B0780-ADA5-4C0F-9393-F61F8D9F5617}" type="presOf" srcId="{438CB30B-821B-4569-BF77-4CB91825F5AC}" destId="{9173E2CB-1CD0-4136-AF35-2A6786C92D01}" srcOrd="0" destOrd="0" presId="urn:microsoft.com/office/officeart/2005/8/layout/hierarchy1"/>
    <dgm:cxn modelId="{B0356FF6-DD69-4B80-8B9D-99246FC9731B}" srcId="{30EBCB1F-570E-44DD-9D25-334AA8F734A8}" destId="{2DBCC446-A65D-4930-87BE-67E27102FE40}" srcOrd="0" destOrd="0" parTransId="{15FD2E1D-4899-41B5-B10D-898D4BCF86C9}" sibTransId="{1AF07DE8-A5FE-48A7-B207-F7837214E324}"/>
    <dgm:cxn modelId="{C40898C4-12CD-49A2-BE14-5F54040A749D}" type="presOf" srcId="{554301FF-ADB2-43CF-A536-C3413903D813}" destId="{CC207D95-2C3D-4765-960B-96CB6DE5B916}" srcOrd="0" destOrd="0" presId="urn:microsoft.com/office/officeart/2005/8/layout/hierarchy1"/>
    <dgm:cxn modelId="{802DE763-E7B7-4C2E-A45A-D27EE2784CC9}" type="presParOf" srcId="{90D5B2D5-8CE3-449B-A535-A0E02348F9D8}" destId="{16F869EE-BB83-4CBD-B121-84D38391CA34}" srcOrd="0" destOrd="0" presId="urn:microsoft.com/office/officeart/2005/8/layout/hierarchy1"/>
    <dgm:cxn modelId="{947FDE79-17C5-40D3-86A3-DEEEB199DE3F}" type="presParOf" srcId="{16F869EE-BB83-4CBD-B121-84D38391CA34}" destId="{E4900C08-7192-4175-B1FB-297CBEC6CCA7}" srcOrd="0" destOrd="0" presId="urn:microsoft.com/office/officeart/2005/8/layout/hierarchy1"/>
    <dgm:cxn modelId="{53045DCA-18B6-4EF9-95D5-8ACB88D645F3}" type="presParOf" srcId="{E4900C08-7192-4175-B1FB-297CBEC6CCA7}" destId="{07CCE4ED-DAD5-4E9A-A0EF-5CCB4BF6214D}" srcOrd="0" destOrd="0" presId="urn:microsoft.com/office/officeart/2005/8/layout/hierarchy1"/>
    <dgm:cxn modelId="{AC9B7C67-3CEE-404B-8A9D-54CFC17DF921}" type="presParOf" srcId="{E4900C08-7192-4175-B1FB-297CBEC6CCA7}" destId="{5AD8AA08-6569-4930-85F1-F5A9EDA10497}" srcOrd="1" destOrd="0" presId="urn:microsoft.com/office/officeart/2005/8/layout/hierarchy1"/>
    <dgm:cxn modelId="{7987BCBC-B9D8-4FE6-AA9A-8CD61BB90E64}" type="presParOf" srcId="{16F869EE-BB83-4CBD-B121-84D38391CA34}" destId="{D4B1F02C-3BB5-4F1D-8ECB-2F8462DEACBF}" srcOrd="1" destOrd="0" presId="urn:microsoft.com/office/officeart/2005/8/layout/hierarchy1"/>
    <dgm:cxn modelId="{2F29F892-F4B9-4229-8522-0DD0BB1DDF75}" type="presParOf" srcId="{D4B1F02C-3BB5-4F1D-8ECB-2F8462DEACBF}" destId="{07D2A3C7-5B89-42B7-8BCB-121A807D1078}" srcOrd="0" destOrd="0" presId="urn:microsoft.com/office/officeart/2005/8/layout/hierarchy1"/>
    <dgm:cxn modelId="{E5FFA0CD-0478-4C19-917B-65AF3F710C08}" type="presParOf" srcId="{D4B1F02C-3BB5-4F1D-8ECB-2F8462DEACBF}" destId="{AAD1FC2B-CCCB-418C-9FF9-6B8E97212033}" srcOrd="1" destOrd="0" presId="urn:microsoft.com/office/officeart/2005/8/layout/hierarchy1"/>
    <dgm:cxn modelId="{466272D5-F96F-4FA2-81B6-F32EDFE3E711}" type="presParOf" srcId="{AAD1FC2B-CCCB-418C-9FF9-6B8E97212033}" destId="{F3E1B331-BDAC-4C4D-8A0D-496617F250BC}" srcOrd="0" destOrd="0" presId="urn:microsoft.com/office/officeart/2005/8/layout/hierarchy1"/>
    <dgm:cxn modelId="{47500851-7010-4758-A7E0-EFE4A3C3B4D2}" type="presParOf" srcId="{F3E1B331-BDAC-4C4D-8A0D-496617F250BC}" destId="{896BD423-CB7D-47DC-8495-858F84912A55}" srcOrd="0" destOrd="0" presId="urn:microsoft.com/office/officeart/2005/8/layout/hierarchy1"/>
    <dgm:cxn modelId="{3447311C-7F29-485D-969D-2B48367EA952}" type="presParOf" srcId="{F3E1B331-BDAC-4C4D-8A0D-496617F250BC}" destId="{C32FE5FE-CF7A-4984-B654-9797D3074540}" srcOrd="1" destOrd="0" presId="urn:microsoft.com/office/officeart/2005/8/layout/hierarchy1"/>
    <dgm:cxn modelId="{50E233CA-74BF-4D3C-85DE-F43B17A68626}" type="presParOf" srcId="{AAD1FC2B-CCCB-418C-9FF9-6B8E97212033}" destId="{E726C66B-255E-422E-91C1-E099FABBF82C}" srcOrd="1" destOrd="0" presId="urn:microsoft.com/office/officeart/2005/8/layout/hierarchy1"/>
    <dgm:cxn modelId="{475050F8-0023-4C4F-8289-AB382385575C}" type="presParOf" srcId="{E726C66B-255E-422E-91C1-E099FABBF82C}" destId="{07C5F983-02BC-4842-87C6-193E58F6DBD0}" srcOrd="0" destOrd="0" presId="urn:microsoft.com/office/officeart/2005/8/layout/hierarchy1"/>
    <dgm:cxn modelId="{3B4DB8D6-E82A-4295-A787-7F4560CE58A4}" type="presParOf" srcId="{E726C66B-255E-422E-91C1-E099FABBF82C}" destId="{B329F646-A7B1-4C64-A234-C3D979FC52C8}" srcOrd="1" destOrd="0" presId="urn:microsoft.com/office/officeart/2005/8/layout/hierarchy1"/>
    <dgm:cxn modelId="{1CA70241-011E-453C-AE30-BB8CD43312B0}" type="presParOf" srcId="{B329F646-A7B1-4C64-A234-C3D979FC52C8}" destId="{EFE68230-92A2-4A23-9E21-30FFEB675301}" srcOrd="0" destOrd="0" presId="urn:microsoft.com/office/officeart/2005/8/layout/hierarchy1"/>
    <dgm:cxn modelId="{B0D53334-86C0-4529-81E8-8C75A78E284F}" type="presParOf" srcId="{EFE68230-92A2-4A23-9E21-30FFEB675301}" destId="{E469DD6B-CC1A-4D3E-A5AC-AB51DD2CB856}" srcOrd="0" destOrd="0" presId="urn:microsoft.com/office/officeart/2005/8/layout/hierarchy1"/>
    <dgm:cxn modelId="{FBF1B7DB-68C7-45A5-995A-2C1F3C3F07F6}" type="presParOf" srcId="{EFE68230-92A2-4A23-9E21-30FFEB675301}" destId="{F2D6B989-A327-4B79-A435-8504C7290F14}" srcOrd="1" destOrd="0" presId="urn:microsoft.com/office/officeart/2005/8/layout/hierarchy1"/>
    <dgm:cxn modelId="{92A1B0AB-2507-4004-BD01-152DDDC7D31A}" type="presParOf" srcId="{B329F646-A7B1-4C64-A234-C3D979FC52C8}" destId="{FAB7C1BB-3C69-4BCC-B3A3-C7D08E4F9460}" srcOrd="1" destOrd="0" presId="urn:microsoft.com/office/officeart/2005/8/layout/hierarchy1"/>
    <dgm:cxn modelId="{89EFFF42-61AC-4B3C-ACEF-9B24A4060813}" type="presParOf" srcId="{E726C66B-255E-422E-91C1-E099FABBF82C}" destId="{0FAFA94E-5AE2-4410-AD91-99A661F4BBA7}" srcOrd="2" destOrd="0" presId="urn:microsoft.com/office/officeart/2005/8/layout/hierarchy1"/>
    <dgm:cxn modelId="{57DBCDDB-1565-4933-9EE6-AA43599E9451}" type="presParOf" srcId="{E726C66B-255E-422E-91C1-E099FABBF82C}" destId="{3FACC064-CE02-43EF-9D3D-44A741F5947B}" srcOrd="3" destOrd="0" presId="urn:microsoft.com/office/officeart/2005/8/layout/hierarchy1"/>
    <dgm:cxn modelId="{2B27E363-8815-4074-AB94-1AEAD0909F9D}" type="presParOf" srcId="{3FACC064-CE02-43EF-9D3D-44A741F5947B}" destId="{923617FE-1066-441B-B6DB-47AE457E9702}" srcOrd="0" destOrd="0" presId="urn:microsoft.com/office/officeart/2005/8/layout/hierarchy1"/>
    <dgm:cxn modelId="{723A8C9D-02DE-4DBA-9D03-AD87008F0558}" type="presParOf" srcId="{923617FE-1066-441B-B6DB-47AE457E9702}" destId="{29D60DB0-A82C-4917-BFA0-73482D9ABA9C}" srcOrd="0" destOrd="0" presId="urn:microsoft.com/office/officeart/2005/8/layout/hierarchy1"/>
    <dgm:cxn modelId="{5D0B4139-4FD3-46AA-A0F9-B9514430F712}" type="presParOf" srcId="{923617FE-1066-441B-B6DB-47AE457E9702}" destId="{C4BD940F-DA39-475A-AF76-559BC1AA376F}" srcOrd="1" destOrd="0" presId="urn:microsoft.com/office/officeart/2005/8/layout/hierarchy1"/>
    <dgm:cxn modelId="{5CA36B27-E199-4482-989C-05F517408E96}" type="presParOf" srcId="{3FACC064-CE02-43EF-9D3D-44A741F5947B}" destId="{3FC7F591-40D6-43E5-A4D3-232BB44832AF}" srcOrd="1" destOrd="0" presId="urn:microsoft.com/office/officeart/2005/8/layout/hierarchy1"/>
    <dgm:cxn modelId="{9B6CAE75-7A89-4C6F-8F17-E974D9292456}" type="presParOf" srcId="{E726C66B-255E-422E-91C1-E099FABBF82C}" destId="{56F4C170-CDAF-487E-BDA9-27D3B81C7F05}" srcOrd="4" destOrd="0" presId="urn:microsoft.com/office/officeart/2005/8/layout/hierarchy1"/>
    <dgm:cxn modelId="{C36C49FD-FAD1-4B94-939A-99BA248792C8}" type="presParOf" srcId="{E726C66B-255E-422E-91C1-E099FABBF82C}" destId="{8F2B0787-E336-4649-B990-1DD01265BD7B}" srcOrd="5" destOrd="0" presId="urn:microsoft.com/office/officeart/2005/8/layout/hierarchy1"/>
    <dgm:cxn modelId="{A70BDE7B-CE71-406E-AF2C-7F0005A3C40D}" type="presParOf" srcId="{8F2B0787-E336-4649-B990-1DD01265BD7B}" destId="{561CD505-90EF-4161-84D6-A925CE810F33}" srcOrd="0" destOrd="0" presId="urn:microsoft.com/office/officeart/2005/8/layout/hierarchy1"/>
    <dgm:cxn modelId="{606EAF1A-46FA-4A3D-8A4F-4F5021713987}" type="presParOf" srcId="{561CD505-90EF-4161-84D6-A925CE810F33}" destId="{E4082D20-B8A8-475E-AB37-645F66D84C40}" srcOrd="0" destOrd="0" presId="urn:microsoft.com/office/officeart/2005/8/layout/hierarchy1"/>
    <dgm:cxn modelId="{3C9F694B-CDCE-4471-92DD-25A0D7ADBB62}" type="presParOf" srcId="{561CD505-90EF-4161-84D6-A925CE810F33}" destId="{303AD82B-A35C-4772-A3E8-779DEF6E7A8A}" srcOrd="1" destOrd="0" presId="urn:microsoft.com/office/officeart/2005/8/layout/hierarchy1"/>
    <dgm:cxn modelId="{4C3FDA1E-5C48-46C2-A238-B21C8B672EF7}" type="presParOf" srcId="{8F2B0787-E336-4649-B990-1DD01265BD7B}" destId="{927E951D-0CBE-4B0B-B5DB-4D305726AE10}" srcOrd="1" destOrd="0" presId="urn:microsoft.com/office/officeart/2005/8/layout/hierarchy1"/>
    <dgm:cxn modelId="{A2FF7D77-FA39-4A09-A8CD-B9F7D5707AD2}" type="presParOf" srcId="{D4B1F02C-3BB5-4F1D-8ECB-2F8462DEACBF}" destId="{CC207D95-2C3D-4765-960B-96CB6DE5B916}" srcOrd="2" destOrd="0" presId="urn:microsoft.com/office/officeart/2005/8/layout/hierarchy1"/>
    <dgm:cxn modelId="{7E9172CB-4CC2-43DF-870E-075A2AC7B788}" type="presParOf" srcId="{D4B1F02C-3BB5-4F1D-8ECB-2F8462DEACBF}" destId="{1DA684B0-1AC8-4327-B65E-8284AC608CAE}" srcOrd="3" destOrd="0" presId="urn:microsoft.com/office/officeart/2005/8/layout/hierarchy1"/>
    <dgm:cxn modelId="{F6B7B895-783F-4F47-BD49-E18DBC8790D6}" type="presParOf" srcId="{1DA684B0-1AC8-4327-B65E-8284AC608CAE}" destId="{E01EBF35-1185-4CBB-8E0A-2E9EA1D99B27}" srcOrd="0" destOrd="0" presId="urn:microsoft.com/office/officeart/2005/8/layout/hierarchy1"/>
    <dgm:cxn modelId="{40385C5A-3B00-481F-9F88-FA0FE8953096}" type="presParOf" srcId="{E01EBF35-1185-4CBB-8E0A-2E9EA1D99B27}" destId="{80E99A76-472F-441C-B09F-667A39807157}" srcOrd="0" destOrd="0" presId="urn:microsoft.com/office/officeart/2005/8/layout/hierarchy1"/>
    <dgm:cxn modelId="{58451411-695E-403E-8F14-182590D68DE7}" type="presParOf" srcId="{E01EBF35-1185-4CBB-8E0A-2E9EA1D99B27}" destId="{DDAED299-1F1E-4FBB-BECF-C8A7DEBB71CE}" srcOrd="1" destOrd="0" presId="urn:microsoft.com/office/officeart/2005/8/layout/hierarchy1"/>
    <dgm:cxn modelId="{1307177E-314E-4F14-AA3A-866AC4A79AB7}" type="presParOf" srcId="{1DA684B0-1AC8-4327-B65E-8284AC608CAE}" destId="{D7D7787B-DFAF-4795-9B7C-F8745EE6409F}" srcOrd="1" destOrd="0" presId="urn:microsoft.com/office/officeart/2005/8/layout/hierarchy1"/>
    <dgm:cxn modelId="{92B8FD6A-52AD-48BE-90E1-284FA97B79EB}" type="presParOf" srcId="{D7D7787B-DFAF-4795-9B7C-F8745EE6409F}" destId="{ABE4F6AC-30FF-470B-BDDE-AD4820961BAE}" srcOrd="0" destOrd="0" presId="urn:microsoft.com/office/officeart/2005/8/layout/hierarchy1"/>
    <dgm:cxn modelId="{9DFBCB9D-930D-480F-A4A2-4FD85745C583}" type="presParOf" srcId="{D7D7787B-DFAF-4795-9B7C-F8745EE6409F}" destId="{BABD3272-BE73-4DD6-991E-B834897F1B7A}" srcOrd="1" destOrd="0" presId="urn:microsoft.com/office/officeart/2005/8/layout/hierarchy1"/>
    <dgm:cxn modelId="{4E811E6C-EA83-481F-B19A-09EF6D988E95}" type="presParOf" srcId="{BABD3272-BE73-4DD6-991E-B834897F1B7A}" destId="{F2D45612-652B-461D-8700-902CBB8B4BE1}" srcOrd="0" destOrd="0" presId="urn:microsoft.com/office/officeart/2005/8/layout/hierarchy1"/>
    <dgm:cxn modelId="{44C98A91-1F9A-4B9A-A833-909A001A437C}" type="presParOf" srcId="{F2D45612-652B-461D-8700-902CBB8B4BE1}" destId="{7C65A8B1-DAFF-4E1E-A96D-724E4882BDA3}" srcOrd="0" destOrd="0" presId="urn:microsoft.com/office/officeart/2005/8/layout/hierarchy1"/>
    <dgm:cxn modelId="{1C951168-522E-49F7-BFDC-8C32CFCD2D0E}" type="presParOf" srcId="{F2D45612-652B-461D-8700-902CBB8B4BE1}" destId="{39039BF7-2CA0-462D-9CDC-9C996A07E617}" srcOrd="1" destOrd="0" presId="urn:microsoft.com/office/officeart/2005/8/layout/hierarchy1"/>
    <dgm:cxn modelId="{4A2F02F0-5D8E-419F-8D63-B43DCA7819B6}" type="presParOf" srcId="{BABD3272-BE73-4DD6-991E-B834897F1B7A}" destId="{DFAF620F-41D4-47A9-887D-D5FBF983B640}" srcOrd="1" destOrd="0" presId="urn:microsoft.com/office/officeart/2005/8/layout/hierarchy1"/>
    <dgm:cxn modelId="{28F16995-A838-4182-B623-4CFF0E69A758}" type="presParOf" srcId="{D7D7787B-DFAF-4795-9B7C-F8745EE6409F}" destId="{83110C0C-A57F-439F-AA26-B384194D64D6}" srcOrd="2" destOrd="0" presId="urn:microsoft.com/office/officeart/2005/8/layout/hierarchy1"/>
    <dgm:cxn modelId="{D2A7C70E-67BB-4D92-B3EC-3990D312B338}" type="presParOf" srcId="{D7D7787B-DFAF-4795-9B7C-F8745EE6409F}" destId="{730E1796-FD26-4887-9E58-FECEC97AA253}" srcOrd="3" destOrd="0" presId="urn:microsoft.com/office/officeart/2005/8/layout/hierarchy1"/>
    <dgm:cxn modelId="{D1754EF1-FF19-4061-B796-D1A5291F975B}" type="presParOf" srcId="{730E1796-FD26-4887-9E58-FECEC97AA253}" destId="{8B1422B8-BEDE-4603-A4CB-DE899C18B36A}" srcOrd="0" destOrd="0" presId="urn:microsoft.com/office/officeart/2005/8/layout/hierarchy1"/>
    <dgm:cxn modelId="{53884B9F-8B50-4C69-80EA-7BC296FDD0AD}" type="presParOf" srcId="{8B1422B8-BEDE-4603-A4CB-DE899C18B36A}" destId="{BE8FBFC4-FF31-48A3-B5B9-EA7BD3B28657}" srcOrd="0" destOrd="0" presId="urn:microsoft.com/office/officeart/2005/8/layout/hierarchy1"/>
    <dgm:cxn modelId="{7168317C-77DA-4076-9836-8F35C9D719BF}" type="presParOf" srcId="{8B1422B8-BEDE-4603-A4CB-DE899C18B36A}" destId="{9BE36B64-C2E8-49CA-972D-8F72BC347D4D}" srcOrd="1" destOrd="0" presId="urn:microsoft.com/office/officeart/2005/8/layout/hierarchy1"/>
    <dgm:cxn modelId="{DE4EF221-513A-4476-A98A-0F3D340B7F24}" type="presParOf" srcId="{730E1796-FD26-4887-9E58-FECEC97AA253}" destId="{E68B9D67-896B-4B34-9CB2-D106EDC6D29A}" srcOrd="1" destOrd="0" presId="urn:microsoft.com/office/officeart/2005/8/layout/hierarchy1"/>
    <dgm:cxn modelId="{2038FA1E-3F67-4D8A-9100-4FAF414B4240}" type="presParOf" srcId="{D7D7787B-DFAF-4795-9B7C-F8745EE6409F}" destId="{CF2505DD-3ADB-4AA6-9B30-01678A0DC13E}" srcOrd="4" destOrd="0" presId="urn:microsoft.com/office/officeart/2005/8/layout/hierarchy1"/>
    <dgm:cxn modelId="{AFB3A40A-B266-4ECC-98B2-C2989244383C}" type="presParOf" srcId="{D7D7787B-DFAF-4795-9B7C-F8745EE6409F}" destId="{CC6CF52D-A9A0-4B14-9861-C695ABA6D66D}" srcOrd="5" destOrd="0" presId="urn:microsoft.com/office/officeart/2005/8/layout/hierarchy1"/>
    <dgm:cxn modelId="{695529E3-387A-42DC-826B-00CD76891B96}" type="presParOf" srcId="{CC6CF52D-A9A0-4B14-9861-C695ABA6D66D}" destId="{B5B0A2FB-3E24-404E-8B80-FF57BAAE1049}" srcOrd="0" destOrd="0" presId="urn:microsoft.com/office/officeart/2005/8/layout/hierarchy1"/>
    <dgm:cxn modelId="{1492B170-38A5-42D6-A620-C5119C24D126}" type="presParOf" srcId="{B5B0A2FB-3E24-404E-8B80-FF57BAAE1049}" destId="{059ACA3C-D184-42E7-ADB6-CBE601875C4F}" srcOrd="0" destOrd="0" presId="urn:microsoft.com/office/officeart/2005/8/layout/hierarchy1"/>
    <dgm:cxn modelId="{DFAAF6D5-6A41-4ED1-80F9-9319CE75FC94}" type="presParOf" srcId="{B5B0A2FB-3E24-404E-8B80-FF57BAAE1049}" destId="{B3656E03-2257-4E8F-9854-8FEBE1F78C82}" srcOrd="1" destOrd="0" presId="urn:microsoft.com/office/officeart/2005/8/layout/hierarchy1"/>
    <dgm:cxn modelId="{EF7378E6-82D7-4CD9-BDC9-847A7A81E84B}" type="presParOf" srcId="{CC6CF52D-A9A0-4B14-9861-C695ABA6D66D}" destId="{A9AC56A6-03A8-4F86-ADFE-E52F26A15C66}" srcOrd="1" destOrd="0" presId="urn:microsoft.com/office/officeart/2005/8/layout/hierarchy1"/>
    <dgm:cxn modelId="{ACCAB21D-8F57-47DD-B8BB-5EB532F9B9F9}" type="presParOf" srcId="{D4B1F02C-3BB5-4F1D-8ECB-2F8462DEACBF}" destId="{B23E00EC-5CEA-4F0A-BF9A-B1179F8A9441}" srcOrd="4" destOrd="0" presId="urn:microsoft.com/office/officeart/2005/8/layout/hierarchy1"/>
    <dgm:cxn modelId="{815837C1-C10D-471A-B541-637107C752DE}" type="presParOf" srcId="{D4B1F02C-3BB5-4F1D-8ECB-2F8462DEACBF}" destId="{27949F81-3639-477E-952B-E766EF752DE9}" srcOrd="5" destOrd="0" presId="urn:microsoft.com/office/officeart/2005/8/layout/hierarchy1"/>
    <dgm:cxn modelId="{614521ED-28D9-4462-B7E3-B537BD37AE88}" type="presParOf" srcId="{27949F81-3639-477E-952B-E766EF752DE9}" destId="{C3D7DA46-A5E3-419E-ACF1-052368E2003E}" srcOrd="0" destOrd="0" presId="urn:microsoft.com/office/officeart/2005/8/layout/hierarchy1"/>
    <dgm:cxn modelId="{0FEFFE75-A573-49A8-9953-4EA2B5D80B12}" type="presParOf" srcId="{C3D7DA46-A5E3-419E-ACF1-052368E2003E}" destId="{3B23D3FA-E944-4A88-89EE-9BAEDF46F1A1}" srcOrd="0" destOrd="0" presId="urn:microsoft.com/office/officeart/2005/8/layout/hierarchy1"/>
    <dgm:cxn modelId="{33577B73-CF3A-49EE-AF2A-8856B686EE71}" type="presParOf" srcId="{C3D7DA46-A5E3-419E-ACF1-052368E2003E}" destId="{0038D3F5-004B-439D-99F8-0E3CD8F2C148}" srcOrd="1" destOrd="0" presId="urn:microsoft.com/office/officeart/2005/8/layout/hierarchy1"/>
    <dgm:cxn modelId="{E0D07C2F-9C2B-47E7-ADE8-838B9CFB941F}" type="presParOf" srcId="{27949F81-3639-477E-952B-E766EF752DE9}" destId="{9591A866-08FC-47B3-90D2-38C4B12A6B74}" srcOrd="1" destOrd="0" presId="urn:microsoft.com/office/officeart/2005/8/layout/hierarchy1"/>
    <dgm:cxn modelId="{D9AAF93B-F208-4B70-8305-BE3C5CBA7714}" type="presParOf" srcId="{9591A866-08FC-47B3-90D2-38C4B12A6B74}" destId="{47DB0E4D-7C90-45C9-806D-A3D66E595232}" srcOrd="0" destOrd="0" presId="urn:microsoft.com/office/officeart/2005/8/layout/hierarchy1"/>
    <dgm:cxn modelId="{41764104-C1C3-4084-9E30-08920DFCA720}" type="presParOf" srcId="{9591A866-08FC-47B3-90D2-38C4B12A6B74}" destId="{8847D23F-894A-4399-91FA-056FFD33E29D}" srcOrd="1" destOrd="0" presId="urn:microsoft.com/office/officeart/2005/8/layout/hierarchy1"/>
    <dgm:cxn modelId="{AC9DF67A-81B1-4C91-B221-43132BE676A6}" type="presParOf" srcId="{8847D23F-894A-4399-91FA-056FFD33E29D}" destId="{187320F0-2720-4E95-80F9-858DF400DF5B}" srcOrd="0" destOrd="0" presId="urn:microsoft.com/office/officeart/2005/8/layout/hierarchy1"/>
    <dgm:cxn modelId="{A7F52D9B-A7D4-474E-BD1E-2FCE99AB4EAE}" type="presParOf" srcId="{187320F0-2720-4E95-80F9-858DF400DF5B}" destId="{4E7865CD-5E98-42AA-A46C-0726CA62B8B1}" srcOrd="0" destOrd="0" presId="urn:microsoft.com/office/officeart/2005/8/layout/hierarchy1"/>
    <dgm:cxn modelId="{6A350548-A5FC-48CA-AC9A-A74B5EAB0E8B}" type="presParOf" srcId="{187320F0-2720-4E95-80F9-858DF400DF5B}" destId="{9173E2CB-1CD0-4136-AF35-2A6786C92D01}" srcOrd="1" destOrd="0" presId="urn:microsoft.com/office/officeart/2005/8/layout/hierarchy1"/>
    <dgm:cxn modelId="{607C7802-5063-45DF-953A-F1E62C2927BA}" type="presParOf" srcId="{8847D23F-894A-4399-91FA-056FFD33E29D}" destId="{CFFB17F1-EB95-486A-A3B4-9D465E7816EB}" srcOrd="1" destOrd="0" presId="urn:microsoft.com/office/officeart/2005/8/layout/hierarchy1"/>
    <dgm:cxn modelId="{42D684D3-34F2-40B0-BB1F-B2051450E3DC}" type="presParOf" srcId="{9591A866-08FC-47B3-90D2-38C4B12A6B74}" destId="{397158E3-872E-4FF3-8677-F357462EE0BA}" srcOrd="2" destOrd="0" presId="urn:microsoft.com/office/officeart/2005/8/layout/hierarchy1"/>
    <dgm:cxn modelId="{24A0732E-8B4A-4EBA-A0C5-8FAA05B1059F}" type="presParOf" srcId="{9591A866-08FC-47B3-90D2-38C4B12A6B74}" destId="{E27FD51F-B062-47C6-A5D5-F0FBC0DC10D6}" srcOrd="3" destOrd="0" presId="urn:microsoft.com/office/officeart/2005/8/layout/hierarchy1"/>
    <dgm:cxn modelId="{3EA093BE-3B13-487C-B09C-22AA52D4EC5C}" type="presParOf" srcId="{E27FD51F-B062-47C6-A5D5-F0FBC0DC10D6}" destId="{83ACE8FF-6705-4C05-80FE-D534AC3D7661}" srcOrd="0" destOrd="0" presId="urn:microsoft.com/office/officeart/2005/8/layout/hierarchy1"/>
    <dgm:cxn modelId="{E63848FA-718B-4F82-831B-1D0EE6917DB5}" type="presParOf" srcId="{83ACE8FF-6705-4C05-80FE-D534AC3D7661}" destId="{5CF29FC9-7B83-46B0-880E-B6C286E8E26E}" srcOrd="0" destOrd="0" presId="urn:microsoft.com/office/officeart/2005/8/layout/hierarchy1"/>
    <dgm:cxn modelId="{D328BBA1-67A7-4436-AA82-47586EF47607}" type="presParOf" srcId="{83ACE8FF-6705-4C05-80FE-D534AC3D7661}" destId="{7C8BD61C-EF71-4E11-8B0D-625A1250FE46}" srcOrd="1" destOrd="0" presId="urn:microsoft.com/office/officeart/2005/8/layout/hierarchy1"/>
    <dgm:cxn modelId="{BD70DDBF-FC81-48C8-8D3A-8F397FE5AE07}" type="presParOf" srcId="{E27FD51F-B062-47C6-A5D5-F0FBC0DC10D6}" destId="{579A9F78-87A9-4947-B820-FA968D08121C}" srcOrd="1" destOrd="0" presId="urn:microsoft.com/office/officeart/2005/8/layout/hierarchy1"/>
    <dgm:cxn modelId="{B0154E42-251B-4944-A565-9C22F145C375}" type="presParOf" srcId="{9591A866-08FC-47B3-90D2-38C4B12A6B74}" destId="{C9D2C658-0916-4073-9BFE-B55A7535FA88}" srcOrd="4" destOrd="0" presId="urn:microsoft.com/office/officeart/2005/8/layout/hierarchy1"/>
    <dgm:cxn modelId="{31E9ED3D-864D-429B-A4F8-BE2A6B281EF7}" type="presParOf" srcId="{9591A866-08FC-47B3-90D2-38C4B12A6B74}" destId="{AAEDC078-FC95-49AB-8AFB-9E4895D2C9C0}" srcOrd="5" destOrd="0" presId="urn:microsoft.com/office/officeart/2005/8/layout/hierarchy1"/>
    <dgm:cxn modelId="{00FC3D69-5A69-45D2-A47E-7CC31CB6344C}" type="presParOf" srcId="{AAEDC078-FC95-49AB-8AFB-9E4895D2C9C0}" destId="{9F89201F-2F1E-41CB-9F7D-3781F3CA241A}" srcOrd="0" destOrd="0" presId="urn:microsoft.com/office/officeart/2005/8/layout/hierarchy1"/>
    <dgm:cxn modelId="{D09F7974-E306-4870-8A91-CBF21F1B41AD}" type="presParOf" srcId="{9F89201F-2F1E-41CB-9F7D-3781F3CA241A}" destId="{2AF4F8BE-9B60-443F-ADC8-DCEBC48E9B52}" srcOrd="0" destOrd="0" presId="urn:microsoft.com/office/officeart/2005/8/layout/hierarchy1"/>
    <dgm:cxn modelId="{46A376AB-15F1-4B32-AC4F-8601DB2F771B}" type="presParOf" srcId="{9F89201F-2F1E-41CB-9F7D-3781F3CA241A}" destId="{A565933A-1550-4011-B79B-ED5031E0307A}" srcOrd="1" destOrd="0" presId="urn:microsoft.com/office/officeart/2005/8/layout/hierarchy1"/>
    <dgm:cxn modelId="{788E134D-33C7-4B7F-B484-9A04248AEB1C}" type="presParOf" srcId="{AAEDC078-FC95-49AB-8AFB-9E4895D2C9C0}" destId="{F48CBF9D-C626-408B-8CFA-A89BD2C5A356}"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F62F76-19F9-49B0-8471-D5988F36B6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0EBCB1F-570E-44DD-9D25-334AA8F734A8}">
      <dgm:prSet phldrT="[Text]"/>
      <dgm:spPr/>
      <dgm:t>
        <a:bodyPr/>
        <a:lstStyle/>
        <a:p>
          <a:r>
            <a:rPr lang="en-US" dirty="0" smtClean="0"/>
            <a:t>library</a:t>
          </a:r>
          <a:endParaRPr lang="en-US" dirty="0"/>
        </a:p>
      </dgm:t>
    </dgm:pt>
    <dgm:pt modelId="{AEEEF597-0087-4836-BF3E-06791A9D13B4}" type="parTrans" cxnId="{03AFB06A-AE7A-4457-A0F3-F7C6EB0ABCE8}">
      <dgm:prSet/>
      <dgm:spPr/>
      <dgm:t>
        <a:bodyPr/>
        <a:lstStyle/>
        <a:p>
          <a:endParaRPr lang="en-US"/>
        </a:p>
      </dgm:t>
    </dgm:pt>
    <dgm:pt modelId="{7AB5AAC7-C6C8-417C-A048-3F358A2AD243}" type="sibTrans" cxnId="{03AFB06A-AE7A-4457-A0F3-F7C6EB0ABCE8}">
      <dgm:prSet/>
      <dgm:spPr/>
      <dgm:t>
        <a:bodyPr/>
        <a:lstStyle/>
        <a:p>
          <a:endParaRPr lang="en-US"/>
        </a:p>
      </dgm:t>
    </dgm:pt>
    <dgm:pt modelId="{2DBCC446-A65D-4930-87BE-67E27102FE40}">
      <dgm:prSet phldrT="[Text]"/>
      <dgm:spPr/>
      <dgm:t>
        <a:bodyPr/>
        <a:lstStyle/>
        <a:p>
          <a:r>
            <a:rPr lang="en-US" dirty="0" smtClean="0"/>
            <a:t>book</a:t>
          </a:r>
          <a:endParaRPr lang="en-US" dirty="0"/>
        </a:p>
      </dgm:t>
    </dgm:pt>
    <dgm:pt modelId="{15FD2E1D-4899-41B5-B10D-898D4BCF86C9}" type="parTrans" cxnId="{B0356FF6-DD69-4B80-8B9D-99246FC9731B}">
      <dgm:prSet/>
      <dgm:spPr/>
      <dgm:t>
        <a:bodyPr/>
        <a:lstStyle/>
        <a:p>
          <a:endParaRPr lang="en-US"/>
        </a:p>
      </dgm:t>
    </dgm:pt>
    <dgm:pt modelId="{1AF07DE8-A5FE-48A7-B207-F7837214E324}" type="sibTrans" cxnId="{B0356FF6-DD69-4B80-8B9D-99246FC9731B}">
      <dgm:prSet/>
      <dgm:spPr/>
      <dgm:t>
        <a:bodyPr/>
        <a:lstStyle/>
        <a:p>
          <a:endParaRPr lang="en-US"/>
        </a:p>
      </dgm:t>
    </dgm:pt>
    <dgm:pt modelId="{284552B7-DE37-43F5-AD46-6C0FDDB9E351}">
      <dgm:prSet phldrT="[Text]"/>
      <dgm:spPr/>
      <dgm:t>
        <a:bodyPr/>
        <a:lstStyle/>
        <a:p>
          <a:r>
            <a:rPr lang="en-US" dirty="0" smtClean="0"/>
            <a:t>book</a:t>
          </a:r>
          <a:endParaRPr lang="en-US" dirty="0"/>
        </a:p>
      </dgm:t>
    </dgm:pt>
    <dgm:pt modelId="{554301FF-ADB2-43CF-A536-C3413903D813}" type="parTrans" cxnId="{1545A3B7-2B67-4CA8-B929-93D40BE5AEE6}">
      <dgm:prSet/>
      <dgm:spPr/>
      <dgm:t>
        <a:bodyPr/>
        <a:lstStyle/>
        <a:p>
          <a:endParaRPr lang="en-US"/>
        </a:p>
      </dgm:t>
    </dgm:pt>
    <dgm:pt modelId="{F6037205-1CF2-4137-8D3C-AABFA063A7C9}" type="sibTrans" cxnId="{1545A3B7-2B67-4CA8-B929-93D40BE5AEE6}">
      <dgm:prSet/>
      <dgm:spPr/>
      <dgm:t>
        <a:bodyPr/>
        <a:lstStyle/>
        <a:p>
          <a:endParaRPr lang="en-US"/>
        </a:p>
      </dgm:t>
    </dgm:pt>
    <dgm:pt modelId="{57DC0695-ED84-4A68-A496-D5939CCFB228}">
      <dgm:prSet/>
      <dgm:spPr/>
      <dgm:t>
        <a:bodyPr/>
        <a:lstStyle/>
        <a:p>
          <a:r>
            <a:rPr lang="en-US" dirty="0" smtClean="0"/>
            <a:t>book</a:t>
          </a:r>
          <a:endParaRPr lang="en-US" dirty="0"/>
        </a:p>
      </dgm:t>
    </dgm:pt>
    <dgm:pt modelId="{7CAE748E-68B7-4768-884A-51AC7F41B7CA}" type="parTrans" cxnId="{416D0EB0-DEDF-494C-B338-813E96A39027}">
      <dgm:prSet/>
      <dgm:spPr/>
      <dgm:t>
        <a:bodyPr/>
        <a:lstStyle/>
        <a:p>
          <a:endParaRPr lang="en-US"/>
        </a:p>
      </dgm:t>
    </dgm:pt>
    <dgm:pt modelId="{C10FF614-BC42-4BF6-9EA4-7D5DB307E1E1}" type="sibTrans" cxnId="{416D0EB0-DEDF-494C-B338-813E96A39027}">
      <dgm:prSet/>
      <dgm:spPr/>
      <dgm:t>
        <a:bodyPr/>
        <a:lstStyle/>
        <a:p>
          <a:endParaRPr lang="en-US"/>
        </a:p>
      </dgm:t>
    </dgm:pt>
    <dgm:pt modelId="{D94D5D80-A4FC-48E6-B3AD-6509BB303A50}">
      <dgm:prSet/>
      <dgm:spPr/>
      <dgm:t>
        <a:bodyPr/>
        <a:lstStyle/>
        <a:p>
          <a:r>
            <a:rPr lang="en-US" dirty="0" smtClean="0"/>
            <a:t>title</a:t>
          </a:r>
          <a:endParaRPr lang="en-US" dirty="0"/>
        </a:p>
      </dgm:t>
    </dgm:pt>
    <dgm:pt modelId="{A64B6D89-D371-4E26-8A6E-1E8F5A39B3B6}" type="parTrans" cxnId="{92B87FEC-248F-4FD0-BC1A-59477C221387}">
      <dgm:prSet/>
      <dgm:spPr/>
      <dgm:t>
        <a:bodyPr/>
        <a:lstStyle/>
        <a:p>
          <a:endParaRPr lang="en-US"/>
        </a:p>
      </dgm:t>
    </dgm:pt>
    <dgm:pt modelId="{836CC8D8-75CE-42C8-B02A-997DC68C0EDE}" type="sibTrans" cxnId="{92B87FEC-248F-4FD0-BC1A-59477C221387}">
      <dgm:prSet/>
      <dgm:spPr/>
      <dgm:t>
        <a:bodyPr/>
        <a:lstStyle/>
        <a:p>
          <a:endParaRPr lang="en-US"/>
        </a:p>
      </dgm:t>
    </dgm:pt>
    <dgm:pt modelId="{22AA8252-A51F-4E7C-90E0-7E2898CFD155}">
      <dgm:prSet/>
      <dgm:spPr/>
      <dgm:t>
        <a:bodyPr/>
        <a:lstStyle/>
        <a:p>
          <a:r>
            <a:rPr lang="en-US" dirty="0" smtClean="0"/>
            <a:t>author</a:t>
          </a:r>
          <a:endParaRPr lang="en-US" dirty="0"/>
        </a:p>
      </dgm:t>
    </dgm:pt>
    <dgm:pt modelId="{8EF01260-1062-4973-9F6A-FE619CB50733}" type="parTrans" cxnId="{9676FEE0-EDB3-4B20-8454-70B21F61AFB6}">
      <dgm:prSet/>
      <dgm:spPr/>
      <dgm:t>
        <a:bodyPr/>
        <a:lstStyle/>
        <a:p>
          <a:endParaRPr lang="en-US"/>
        </a:p>
      </dgm:t>
    </dgm:pt>
    <dgm:pt modelId="{5721771E-A055-423F-A2AA-AB5541E49922}" type="sibTrans" cxnId="{9676FEE0-EDB3-4B20-8454-70B21F61AFB6}">
      <dgm:prSet/>
      <dgm:spPr/>
      <dgm:t>
        <a:bodyPr/>
        <a:lstStyle/>
        <a:p>
          <a:endParaRPr lang="en-US"/>
        </a:p>
      </dgm:t>
    </dgm:pt>
    <dgm:pt modelId="{3808C97F-4F70-4111-97A2-B201350D53E9}">
      <dgm:prSet/>
      <dgm:spPr/>
      <dgm:t>
        <a:bodyPr/>
        <a:lstStyle/>
        <a:p>
          <a:r>
            <a:rPr lang="en-US" dirty="0" smtClean="0"/>
            <a:t>year</a:t>
          </a:r>
          <a:endParaRPr lang="en-US" dirty="0"/>
        </a:p>
      </dgm:t>
    </dgm:pt>
    <dgm:pt modelId="{FAE0ACCA-D6F8-4D19-ABF7-85864B3CA602}" type="parTrans" cxnId="{10BB21EB-F11D-4A9C-B608-71EAD24AF0D3}">
      <dgm:prSet/>
      <dgm:spPr/>
      <dgm:t>
        <a:bodyPr/>
        <a:lstStyle/>
        <a:p>
          <a:endParaRPr lang="en-US"/>
        </a:p>
      </dgm:t>
    </dgm:pt>
    <dgm:pt modelId="{5EF45326-4BE5-4565-8211-345FB7A4CB36}" type="sibTrans" cxnId="{10BB21EB-F11D-4A9C-B608-71EAD24AF0D3}">
      <dgm:prSet/>
      <dgm:spPr/>
      <dgm:t>
        <a:bodyPr/>
        <a:lstStyle/>
        <a:p>
          <a:endParaRPr lang="en-US"/>
        </a:p>
      </dgm:t>
    </dgm:pt>
    <dgm:pt modelId="{F17CC220-F12C-46DC-A200-6DE7CFB7BCEC}">
      <dgm:prSet/>
      <dgm:spPr/>
      <dgm:t>
        <a:bodyPr/>
        <a:lstStyle/>
        <a:p>
          <a:r>
            <a:rPr lang="en-US" dirty="0" smtClean="0"/>
            <a:t>title</a:t>
          </a:r>
          <a:endParaRPr lang="en-US" dirty="0"/>
        </a:p>
      </dgm:t>
    </dgm:pt>
    <dgm:pt modelId="{C8B7B620-7A29-49B5-A682-E1E484BFAFC5}" type="parTrans" cxnId="{DC5207FB-CAC6-457D-9D9F-45BBCA6ABBEA}">
      <dgm:prSet/>
      <dgm:spPr/>
      <dgm:t>
        <a:bodyPr/>
        <a:lstStyle/>
        <a:p>
          <a:endParaRPr lang="en-US"/>
        </a:p>
      </dgm:t>
    </dgm:pt>
    <dgm:pt modelId="{F3051E25-2902-411A-9A58-975BE1AC334A}" type="sibTrans" cxnId="{DC5207FB-CAC6-457D-9D9F-45BBCA6ABBEA}">
      <dgm:prSet/>
      <dgm:spPr/>
      <dgm:t>
        <a:bodyPr/>
        <a:lstStyle/>
        <a:p>
          <a:endParaRPr lang="en-US"/>
        </a:p>
      </dgm:t>
    </dgm:pt>
    <dgm:pt modelId="{8993DC6E-3CB4-4CA8-AFF9-08BFA5CB50DA}">
      <dgm:prSet/>
      <dgm:spPr/>
      <dgm:t>
        <a:bodyPr/>
        <a:lstStyle/>
        <a:p>
          <a:r>
            <a:rPr lang="en-US" dirty="0" smtClean="0"/>
            <a:t>author</a:t>
          </a:r>
          <a:endParaRPr lang="en-US" dirty="0"/>
        </a:p>
      </dgm:t>
    </dgm:pt>
    <dgm:pt modelId="{FCE187FF-2B7D-4BD2-939C-66AB8BF07BAD}" type="parTrans" cxnId="{34D95796-79F3-450D-A6D8-AC9EC39295B8}">
      <dgm:prSet/>
      <dgm:spPr/>
      <dgm:t>
        <a:bodyPr/>
        <a:lstStyle/>
        <a:p>
          <a:endParaRPr lang="en-US"/>
        </a:p>
      </dgm:t>
    </dgm:pt>
    <dgm:pt modelId="{75F7E52A-724C-4880-A40A-7B7E66460057}" type="sibTrans" cxnId="{34D95796-79F3-450D-A6D8-AC9EC39295B8}">
      <dgm:prSet/>
      <dgm:spPr/>
      <dgm:t>
        <a:bodyPr/>
        <a:lstStyle/>
        <a:p>
          <a:endParaRPr lang="en-US"/>
        </a:p>
      </dgm:t>
    </dgm:pt>
    <dgm:pt modelId="{15C2940E-74A0-4EAE-8840-80A70D86CE4C}">
      <dgm:prSet/>
      <dgm:spPr/>
      <dgm:t>
        <a:bodyPr/>
        <a:lstStyle/>
        <a:p>
          <a:r>
            <a:rPr lang="en-US" dirty="0" smtClean="0"/>
            <a:t>year</a:t>
          </a:r>
          <a:endParaRPr lang="en-US" dirty="0"/>
        </a:p>
      </dgm:t>
    </dgm:pt>
    <dgm:pt modelId="{2A13D00E-4577-4B51-B8DD-F6CC192A0AD6}" type="parTrans" cxnId="{76C8801E-8A23-4035-A180-8BA821DD43A5}">
      <dgm:prSet/>
      <dgm:spPr/>
      <dgm:t>
        <a:bodyPr/>
        <a:lstStyle/>
        <a:p>
          <a:endParaRPr lang="en-US"/>
        </a:p>
      </dgm:t>
    </dgm:pt>
    <dgm:pt modelId="{5BBDFFB6-44DA-4AB9-B2D3-37DA589DD6F2}" type="sibTrans" cxnId="{76C8801E-8A23-4035-A180-8BA821DD43A5}">
      <dgm:prSet/>
      <dgm:spPr/>
      <dgm:t>
        <a:bodyPr/>
        <a:lstStyle/>
        <a:p>
          <a:endParaRPr lang="en-US"/>
        </a:p>
      </dgm:t>
    </dgm:pt>
    <dgm:pt modelId="{438CB30B-821B-4569-BF77-4CB91825F5AC}">
      <dgm:prSet/>
      <dgm:spPr/>
      <dgm:t>
        <a:bodyPr/>
        <a:lstStyle/>
        <a:p>
          <a:r>
            <a:rPr lang="en-US" dirty="0" smtClean="0"/>
            <a:t>title</a:t>
          </a:r>
          <a:endParaRPr lang="en-US" dirty="0"/>
        </a:p>
      </dgm:t>
    </dgm:pt>
    <dgm:pt modelId="{3EF37491-2993-4D5F-A2E0-9540B2140D02}" type="parTrans" cxnId="{197678C7-FC63-4333-BAB7-2AB992C4E338}">
      <dgm:prSet/>
      <dgm:spPr/>
      <dgm:t>
        <a:bodyPr/>
        <a:lstStyle/>
        <a:p>
          <a:endParaRPr lang="en-US"/>
        </a:p>
      </dgm:t>
    </dgm:pt>
    <dgm:pt modelId="{BBE33FE2-40DA-4D7D-98CD-7F41DC4787BB}" type="sibTrans" cxnId="{197678C7-FC63-4333-BAB7-2AB992C4E338}">
      <dgm:prSet/>
      <dgm:spPr/>
      <dgm:t>
        <a:bodyPr/>
        <a:lstStyle/>
        <a:p>
          <a:endParaRPr lang="en-US"/>
        </a:p>
      </dgm:t>
    </dgm:pt>
    <dgm:pt modelId="{B42CAAB4-EFF5-4A26-B74A-1F7A7904D79A}">
      <dgm:prSet/>
      <dgm:spPr/>
      <dgm:t>
        <a:bodyPr/>
        <a:lstStyle/>
        <a:p>
          <a:r>
            <a:rPr lang="en-US" dirty="0" smtClean="0"/>
            <a:t>author</a:t>
          </a:r>
          <a:endParaRPr lang="en-US" dirty="0"/>
        </a:p>
      </dgm:t>
    </dgm:pt>
    <dgm:pt modelId="{7620853B-954A-44D5-9EC1-C1DB9B30C5DB}" type="parTrans" cxnId="{3DE40DD3-3727-463A-8236-1DE3433E8C8A}">
      <dgm:prSet/>
      <dgm:spPr/>
      <dgm:t>
        <a:bodyPr/>
        <a:lstStyle/>
        <a:p>
          <a:endParaRPr lang="en-US"/>
        </a:p>
      </dgm:t>
    </dgm:pt>
    <dgm:pt modelId="{6A9DC1BB-4EA7-4498-A712-02AF560AC1B2}" type="sibTrans" cxnId="{3DE40DD3-3727-463A-8236-1DE3433E8C8A}">
      <dgm:prSet/>
      <dgm:spPr/>
      <dgm:t>
        <a:bodyPr/>
        <a:lstStyle/>
        <a:p>
          <a:endParaRPr lang="en-US"/>
        </a:p>
      </dgm:t>
    </dgm:pt>
    <dgm:pt modelId="{1C085C0F-4788-4C47-AD25-C44CD75D1565}">
      <dgm:prSet/>
      <dgm:spPr/>
      <dgm:t>
        <a:bodyPr/>
        <a:lstStyle/>
        <a:p>
          <a:r>
            <a:rPr lang="en-US" dirty="0" smtClean="0"/>
            <a:t>year</a:t>
          </a:r>
          <a:endParaRPr lang="en-US" dirty="0"/>
        </a:p>
      </dgm:t>
    </dgm:pt>
    <dgm:pt modelId="{85852A54-A1F4-43AD-B24D-31B1A029D421}" type="parTrans" cxnId="{ED38B702-D8CB-405E-9B2C-9F38A2C6974D}">
      <dgm:prSet/>
      <dgm:spPr/>
      <dgm:t>
        <a:bodyPr/>
        <a:lstStyle/>
        <a:p>
          <a:endParaRPr lang="en-US"/>
        </a:p>
      </dgm:t>
    </dgm:pt>
    <dgm:pt modelId="{FC657C3E-2993-4254-82D1-C6FF85524E3A}" type="sibTrans" cxnId="{ED38B702-D8CB-405E-9B2C-9F38A2C6974D}">
      <dgm:prSet/>
      <dgm:spPr/>
      <dgm:t>
        <a:bodyPr/>
        <a:lstStyle/>
        <a:p>
          <a:endParaRPr lang="en-US"/>
        </a:p>
      </dgm:t>
    </dgm:pt>
    <dgm:pt modelId="{90D5B2D5-8CE3-449B-A535-A0E02348F9D8}" type="pres">
      <dgm:prSet presAssocID="{09F62F76-19F9-49B0-8471-D5988F36B6E7}" presName="hierChild1" presStyleCnt="0">
        <dgm:presLayoutVars>
          <dgm:chPref val="1"/>
          <dgm:dir/>
          <dgm:animOne val="branch"/>
          <dgm:animLvl val="lvl"/>
          <dgm:resizeHandles/>
        </dgm:presLayoutVars>
      </dgm:prSet>
      <dgm:spPr/>
      <dgm:t>
        <a:bodyPr/>
        <a:lstStyle/>
        <a:p>
          <a:endParaRPr lang="en-US"/>
        </a:p>
      </dgm:t>
    </dgm:pt>
    <dgm:pt modelId="{16F869EE-BB83-4CBD-B121-84D38391CA34}" type="pres">
      <dgm:prSet presAssocID="{30EBCB1F-570E-44DD-9D25-334AA8F734A8}" presName="hierRoot1" presStyleCnt="0"/>
      <dgm:spPr/>
    </dgm:pt>
    <dgm:pt modelId="{E4900C08-7192-4175-B1FB-297CBEC6CCA7}" type="pres">
      <dgm:prSet presAssocID="{30EBCB1F-570E-44DD-9D25-334AA8F734A8}" presName="composite" presStyleCnt="0"/>
      <dgm:spPr/>
    </dgm:pt>
    <dgm:pt modelId="{07CCE4ED-DAD5-4E9A-A0EF-5CCB4BF6214D}" type="pres">
      <dgm:prSet presAssocID="{30EBCB1F-570E-44DD-9D25-334AA8F734A8}" presName="background" presStyleLbl="node0" presStyleIdx="0" presStyleCnt="1"/>
      <dgm:spPr/>
    </dgm:pt>
    <dgm:pt modelId="{5AD8AA08-6569-4930-85F1-F5A9EDA10497}" type="pres">
      <dgm:prSet presAssocID="{30EBCB1F-570E-44DD-9D25-334AA8F734A8}" presName="text" presStyleLbl="fgAcc0" presStyleIdx="0" presStyleCnt="1">
        <dgm:presLayoutVars>
          <dgm:chPref val="3"/>
        </dgm:presLayoutVars>
      </dgm:prSet>
      <dgm:spPr/>
      <dgm:t>
        <a:bodyPr/>
        <a:lstStyle/>
        <a:p>
          <a:endParaRPr lang="en-US"/>
        </a:p>
      </dgm:t>
    </dgm:pt>
    <dgm:pt modelId="{D4B1F02C-3BB5-4F1D-8ECB-2F8462DEACBF}" type="pres">
      <dgm:prSet presAssocID="{30EBCB1F-570E-44DD-9D25-334AA8F734A8}" presName="hierChild2" presStyleCnt="0"/>
      <dgm:spPr/>
    </dgm:pt>
    <dgm:pt modelId="{07D2A3C7-5B89-42B7-8BCB-121A807D1078}" type="pres">
      <dgm:prSet presAssocID="{15FD2E1D-4899-41B5-B10D-898D4BCF86C9}" presName="Name10" presStyleLbl="parChTrans1D2" presStyleIdx="0" presStyleCnt="3"/>
      <dgm:spPr/>
      <dgm:t>
        <a:bodyPr/>
        <a:lstStyle/>
        <a:p>
          <a:endParaRPr lang="en-US"/>
        </a:p>
      </dgm:t>
    </dgm:pt>
    <dgm:pt modelId="{AAD1FC2B-CCCB-418C-9FF9-6B8E97212033}" type="pres">
      <dgm:prSet presAssocID="{2DBCC446-A65D-4930-87BE-67E27102FE40}" presName="hierRoot2" presStyleCnt="0"/>
      <dgm:spPr/>
    </dgm:pt>
    <dgm:pt modelId="{F3E1B331-BDAC-4C4D-8A0D-496617F250BC}" type="pres">
      <dgm:prSet presAssocID="{2DBCC446-A65D-4930-87BE-67E27102FE40}" presName="composite2" presStyleCnt="0"/>
      <dgm:spPr/>
    </dgm:pt>
    <dgm:pt modelId="{896BD423-CB7D-47DC-8495-858F84912A55}" type="pres">
      <dgm:prSet presAssocID="{2DBCC446-A65D-4930-87BE-67E27102FE40}" presName="background2" presStyleLbl="node2" presStyleIdx="0" presStyleCnt="3"/>
      <dgm:spPr/>
    </dgm:pt>
    <dgm:pt modelId="{C32FE5FE-CF7A-4984-B654-9797D3074540}" type="pres">
      <dgm:prSet presAssocID="{2DBCC446-A65D-4930-87BE-67E27102FE40}" presName="text2" presStyleLbl="fgAcc2" presStyleIdx="0" presStyleCnt="3">
        <dgm:presLayoutVars>
          <dgm:chPref val="3"/>
        </dgm:presLayoutVars>
      </dgm:prSet>
      <dgm:spPr/>
      <dgm:t>
        <a:bodyPr/>
        <a:lstStyle/>
        <a:p>
          <a:endParaRPr lang="en-US"/>
        </a:p>
      </dgm:t>
    </dgm:pt>
    <dgm:pt modelId="{E726C66B-255E-422E-91C1-E099FABBF82C}" type="pres">
      <dgm:prSet presAssocID="{2DBCC446-A65D-4930-87BE-67E27102FE40}" presName="hierChild3" presStyleCnt="0"/>
      <dgm:spPr/>
    </dgm:pt>
    <dgm:pt modelId="{07C5F983-02BC-4842-87C6-193E58F6DBD0}" type="pres">
      <dgm:prSet presAssocID="{A64B6D89-D371-4E26-8A6E-1E8F5A39B3B6}" presName="Name17" presStyleLbl="parChTrans1D3" presStyleIdx="0" presStyleCnt="9"/>
      <dgm:spPr/>
      <dgm:t>
        <a:bodyPr/>
        <a:lstStyle/>
        <a:p>
          <a:endParaRPr lang="en-US"/>
        </a:p>
      </dgm:t>
    </dgm:pt>
    <dgm:pt modelId="{B329F646-A7B1-4C64-A234-C3D979FC52C8}" type="pres">
      <dgm:prSet presAssocID="{D94D5D80-A4FC-48E6-B3AD-6509BB303A50}" presName="hierRoot3" presStyleCnt="0"/>
      <dgm:spPr/>
    </dgm:pt>
    <dgm:pt modelId="{EFE68230-92A2-4A23-9E21-30FFEB675301}" type="pres">
      <dgm:prSet presAssocID="{D94D5D80-A4FC-48E6-B3AD-6509BB303A50}" presName="composite3" presStyleCnt="0"/>
      <dgm:spPr/>
    </dgm:pt>
    <dgm:pt modelId="{E469DD6B-CC1A-4D3E-A5AC-AB51DD2CB856}" type="pres">
      <dgm:prSet presAssocID="{D94D5D80-A4FC-48E6-B3AD-6509BB303A50}" presName="background3" presStyleLbl="node3" presStyleIdx="0" presStyleCnt="9"/>
      <dgm:spPr/>
    </dgm:pt>
    <dgm:pt modelId="{F2D6B989-A327-4B79-A435-8504C7290F14}" type="pres">
      <dgm:prSet presAssocID="{D94D5D80-A4FC-48E6-B3AD-6509BB303A50}" presName="text3" presStyleLbl="fgAcc3" presStyleIdx="0" presStyleCnt="9">
        <dgm:presLayoutVars>
          <dgm:chPref val="3"/>
        </dgm:presLayoutVars>
      </dgm:prSet>
      <dgm:spPr/>
      <dgm:t>
        <a:bodyPr/>
        <a:lstStyle/>
        <a:p>
          <a:endParaRPr lang="en-US"/>
        </a:p>
      </dgm:t>
    </dgm:pt>
    <dgm:pt modelId="{FAB7C1BB-3C69-4BCC-B3A3-C7D08E4F9460}" type="pres">
      <dgm:prSet presAssocID="{D94D5D80-A4FC-48E6-B3AD-6509BB303A50}" presName="hierChild4" presStyleCnt="0"/>
      <dgm:spPr/>
    </dgm:pt>
    <dgm:pt modelId="{0FAFA94E-5AE2-4410-AD91-99A661F4BBA7}" type="pres">
      <dgm:prSet presAssocID="{8EF01260-1062-4973-9F6A-FE619CB50733}" presName="Name17" presStyleLbl="parChTrans1D3" presStyleIdx="1" presStyleCnt="9"/>
      <dgm:spPr/>
      <dgm:t>
        <a:bodyPr/>
        <a:lstStyle/>
        <a:p>
          <a:endParaRPr lang="en-US"/>
        </a:p>
      </dgm:t>
    </dgm:pt>
    <dgm:pt modelId="{3FACC064-CE02-43EF-9D3D-44A741F5947B}" type="pres">
      <dgm:prSet presAssocID="{22AA8252-A51F-4E7C-90E0-7E2898CFD155}" presName="hierRoot3" presStyleCnt="0"/>
      <dgm:spPr/>
    </dgm:pt>
    <dgm:pt modelId="{923617FE-1066-441B-B6DB-47AE457E9702}" type="pres">
      <dgm:prSet presAssocID="{22AA8252-A51F-4E7C-90E0-7E2898CFD155}" presName="composite3" presStyleCnt="0"/>
      <dgm:spPr/>
    </dgm:pt>
    <dgm:pt modelId="{29D60DB0-A82C-4917-BFA0-73482D9ABA9C}" type="pres">
      <dgm:prSet presAssocID="{22AA8252-A51F-4E7C-90E0-7E2898CFD155}" presName="background3" presStyleLbl="node3" presStyleIdx="1" presStyleCnt="9"/>
      <dgm:spPr/>
    </dgm:pt>
    <dgm:pt modelId="{C4BD940F-DA39-475A-AF76-559BC1AA376F}" type="pres">
      <dgm:prSet presAssocID="{22AA8252-A51F-4E7C-90E0-7E2898CFD155}" presName="text3" presStyleLbl="fgAcc3" presStyleIdx="1" presStyleCnt="9" custLinFactNeighborX="1000" custLinFactNeighborY="-520">
        <dgm:presLayoutVars>
          <dgm:chPref val="3"/>
        </dgm:presLayoutVars>
      </dgm:prSet>
      <dgm:spPr/>
      <dgm:t>
        <a:bodyPr/>
        <a:lstStyle/>
        <a:p>
          <a:endParaRPr lang="en-US"/>
        </a:p>
      </dgm:t>
    </dgm:pt>
    <dgm:pt modelId="{3FC7F591-40D6-43E5-A4D3-232BB44832AF}" type="pres">
      <dgm:prSet presAssocID="{22AA8252-A51F-4E7C-90E0-7E2898CFD155}" presName="hierChild4" presStyleCnt="0"/>
      <dgm:spPr/>
    </dgm:pt>
    <dgm:pt modelId="{56F4C170-CDAF-487E-BDA9-27D3B81C7F05}" type="pres">
      <dgm:prSet presAssocID="{FAE0ACCA-D6F8-4D19-ABF7-85864B3CA602}" presName="Name17" presStyleLbl="parChTrans1D3" presStyleIdx="2" presStyleCnt="9"/>
      <dgm:spPr/>
      <dgm:t>
        <a:bodyPr/>
        <a:lstStyle/>
        <a:p>
          <a:endParaRPr lang="en-US"/>
        </a:p>
      </dgm:t>
    </dgm:pt>
    <dgm:pt modelId="{8F2B0787-E336-4649-B990-1DD01265BD7B}" type="pres">
      <dgm:prSet presAssocID="{3808C97F-4F70-4111-97A2-B201350D53E9}" presName="hierRoot3" presStyleCnt="0"/>
      <dgm:spPr/>
    </dgm:pt>
    <dgm:pt modelId="{561CD505-90EF-4161-84D6-A925CE810F33}" type="pres">
      <dgm:prSet presAssocID="{3808C97F-4F70-4111-97A2-B201350D53E9}" presName="composite3" presStyleCnt="0"/>
      <dgm:spPr/>
    </dgm:pt>
    <dgm:pt modelId="{E4082D20-B8A8-475E-AB37-645F66D84C40}" type="pres">
      <dgm:prSet presAssocID="{3808C97F-4F70-4111-97A2-B201350D53E9}" presName="background3" presStyleLbl="node3" presStyleIdx="2" presStyleCnt="9"/>
      <dgm:spPr/>
    </dgm:pt>
    <dgm:pt modelId="{303AD82B-A35C-4772-A3E8-779DEF6E7A8A}" type="pres">
      <dgm:prSet presAssocID="{3808C97F-4F70-4111-97A2-B201350D53E9}" presName="text3" presStyleLbl="fgAcc3" presStyleIdx="2" presStyleCnt="9">
        <dgm:presLayoutVars>
          <dgm:chPref val="3"/>
        </dgm:presLayoutVars>
      </dgm:prSet>
      <dgm:spPr/>
      <dgm:t>
        <a:bodyPr/>
        <a:lstStyle/>
        <a:p>
          <a:endParaRPr lang="en-US"/>
        </a:p>
      </dgm:t>
    </dgm:pt>
    <dgm:pt modelId="{927E951D-0CBE-4B0B-B5DB-4D305726AE10}" type="pres">
      <dgm:prSet presAssocID="{3808C97F-4F70-4111-97A2-B201350D53E9}" presName="hierChild4" presStyleCnt="0"/>
      <dgm:spPr/>
    </dgm:pt>
    <dgm:pt modelId="{CC207D95-2C3D-4765-960B-96CB6DE5B916}" type="pres">
      <dgm:prSet presAssocID="{554301FF-ADB2-43CF-A536-C3413903D813}" presName="Name10" presStyleLbl="parChTrans1D2" presStyleIdx="1" presStyleCnt="3"/>
      <dgm:spPr/>
      <dgm:t>
        <a:bodyPr/>
        <a:lstStyle/>
        <a:p>
          <a:endParaRPr lang="en-US"/>
        </a:p>
      </dgm:t>
    </dgm:pt>
    <dgm:pt modelId="{1DA684B0-1AC8-4327-B65E-8284AC608CAE}" type="pres">
      <dgm:prSet presAssocID="{284552B7-DE37-43F5-AD46-6C0FDDB9E351}" presName="hierRoot2" presStyleCnt="0"/>
      <dgm:spPr/>
    </dgm:pt>
    <dgm:pt modelId="{E01EBF35-1185-4CBB-8E0A-2E9EA1D99B27}" type="pres">
      <dgm:prSet presAssocID="{284552B7-DE37-43F5-AD46-6C0FDDB9E351}" presName="composite2" presStyleCnt="0"/>
      <dgm:spPr/>
    </dgm:pt>
    <dgm:pt modelId="{80E99A76-472F-441C-B09F-667A39807157}" type="pres">
      <dgm:prSet presAssocID="{284552B7-DE37-43F5-AD46-6C0FDDB9E351}" presName="background2" presStyleLbl="node2" presStyleIdx="1" presStyleCnt="3"/>
      <dgm:spPr/>
    </dgm:pt>
    <dgm:pt modelId="{DDAED299-1F1E-4FBB-BECF-C8A7DEBB71CE}" type="pres">
      <dgm:prSet presAssocID="{284552B7-DE37-43F5-AD46-6C0FDDB9E351}" presName="text2" presStyleLbl="fgAcc2" presStyleIdx="1" presStyleCnt="3">
        <dgm:presLayoutVars>
          <dgm:chPref val="3"/>
        </dgm:presLayoutVars>
      </dgm:prSet>
      <dgm:spPr/>
      <dgm:t>
        <a:bodyPr/>
        <a:lstStyle/>
        <a:p>
          <a:endParaRPr lang="en-US"/>
        </a:p>
      </dgm:t>
    </dgm:pt>
    <dgm:pt modelId="{D7D7787B-DFAF-4795-9B7C-F8745EE6409F}" type="pres">
      <dgm:prSet presAssocID="{284552B7-DE37-43F5-AD46-6C0FDDB9E351}" presName="hierChild3" presStyleCnt="0"/>
      <dgm:spPr/>
    </dgm:pt>
    <dgm:pt modelId="{ABE4F6AC-30FF-470B-BDDE-AD4820961BAE}" type="pres">
      <dgm:prSet presAssocID="{C8B7B620-7A29-49B5-A682-E1E484BFAFC5}" presName="Name17" presStyleLbl="parChTrans1D3" presStyleIdx="3" presStyleCnt="9"/>
      <dgm:spPr/>
      <dgm:t>
        <a:bodyPr/>
        <a:lstStyle/>
        <a:p>
          <a:endParaRPr lang="en-US"/>
        </a:p>
      </dgm:t>
    </dgm:pt>
    <dgm:pt modelId="{BABD3272-BE73-4DD6-991E-B834897F1B7A}" type="pres">
      <dgm:prSet presAssocID="{F17CC220-F12C-46DC-A200-6DE7CFB7BCEC}" presName="hierRoot3" presStyleCnt="0"/>
      <dgm:spPr/>
    </dgm:pt>
    <dgm:pt modelId="{F2D45612-652B-461D-8700-902CBB8B4BE1}" type="pres">
      <dgm:prSet presAssocID="{F17CC220-F12C-46DC-A200-6DE7CFB7BCEC}" presName="composite3" presStyleCnt="0"/>
      <dgm:spPr/>
    </dgm:pt>
    <dgm:pt modelId="{7C65A8B1-DAFF-4E1E-A96D-724E4882BDA3}" type="pres">
      <dgm:prSet presAssocID="{F17CC220-F12C-46DC-A200-6DE7CFB7BCEC}" presName="background3" presStyleLbl="node3" presStyleIdx="3" presStyleCnt="9"/>
      <dgm:spPr/>
    </dgm:pt>
    <dgm:pt modelId="{39039BF7-2CA0-462D-9CDC-9C996A07E617}" type="pres">
      <dgm:prSet presAssocID="{F17CC220-F12C-46DC-A200-6DE7CFB7BCEC}" presName="text3" presStyleLbl="fgAcc3" presStyleIdx="3" presStyleCnt="9">
        <dgm:presLayoutVars>
          <dgm:chPref val="3"/>
        </dgm:presLayoutVars>
      </dgm:prSet>
      <dgm:spPr/>
      <dgm:t>
        <a:bodyPr/>
        <a:lstStyle/>
        <a:p>
          <a:endParaRPr lang="en-US"/>
        </a:p>
      </dgm:t>
    </dgm:pt>
    <dgm:pt modelId="{DFAF620F-41D4-47A9-887D-D5FBF983B640}" type="pres">
      <dgm:prSet presAssocID="{F17CC220-F12C-46DC-A200-6DE7CFB7BCEC}" presName="hierChild4" presStyleCnt="0"/>
      <dgm:spPr/>
    </dgm:pt>
    <dgm:pt modelId="{83110C0C-A57F-439F-AA26-B384194D64D6}" type="pres">
      <dgm:prSet presAssocID="{FCE187FF-2B7D-4BD2-939C-66AB8BF07BAD}" presName="Name17" presStyleLbl="parChTrans1D3" presStyleIdx="4" presStyleCnt="9"/>
      <dgm:spPr/>
      <dgm:t>
        <a:bodyPr/>
        <a:lstStyle/>
        <a:p>
          <a:endParaRPr lang="en-US"/>
        </a:p>
      </dgm:t>
    </dgm:pt>
    <dgm:pt modelId="{730E1796-FD26-4887-9E58-FECEC97AA253}" type="pres">
      <dgm:prSet presAssocID="{8993DC6E-3CB4-4CA8-AFF9-08BFA5CB50DA}" presName="hierRoot3" presStyleCnt="0"/>
      <dgm:spPr/>
    </dgm:pt>
    <dgm:pt modelId="{8B1422B8-BEDE-4603-A4CB-DE899C18B36A}" type="pres">
      <dgm:prSet presAssocID="{8993DC6E-3CB4-4CA8-AFF9-08BFA5CB50DA}" presName="composite3" presStyleCnt="0"/>
      <dgm:spPr/>
    </dgm:pt>
    <dgm:pt modelId="{BE8FBFC4-FF31-48A3-B5B9-EA7BD3B28657}" type="pres">
      <dgm:prSet presAssocID="{8993DC6E-3CB4-4CA8-AFF9-08BFA5CB50DA}" presName="background3" presStyleLbl="node3" presStyleIdx="4" presStyleCnt="9"/>
      <dgm:spPr/>
    </dgm:pt>
    <dgm:pt modelId="{9BE36B64-C2E8-49CA-972D-8F72BC347D4D}" type="pres">
      <dgm:prSet presAssocID="{8993DC6E-3CB4-4CA8-AFF9-08BFA5CB50DA}" presName="text3" presStyleLbl="fgAcc3" presStyleIdx="4" presStyleCnt="9">
        <dgm:presLayoutVars>
          <dgm:chPref val="3"/>
        </dgm:presLayoutVars>
      </dgm:prSet>
      <dgm:spPr/>
      <dgm:t>
        <a:bodyPr/>
        <a:lstStyle/>
        <a:p>
          <a:endParaRPr lang="en-US"/>
        </a:p>
      </dgm:t>
    </dgm:pt>
    <dgm:pt modelId="{E68B9D67-896B-4B34-9CB2-D106EDC6D29A}" type="pres">
      <dgm:prSet presAssocID="{8993DC6E-3CB4-4CA8-AFF9-08BFA5CB50DA}" presName="hierChild4" presStyleCnt="0"/>
      <dgm:spPr/>
    </dgm:pt>
    <dgm:pt modelId="{CF2505DD-3ADB-4AA6-9B30-01678A0DC13E}" type="pres">
      <dgm:prSet presAssocID="{2A13D00E-4577-4B51-B8DD-F6CC192A0AD6}" presName="Name17" presStyleLbl="parChTrans1D3" presStyleIdx="5" presStyleCnt="9"/>
      <dgm:spPr/>
      <dgm:t>
        <a:bodyPr/>
        <a:lstStyle/>
        <a:p>
          <a:endParaRPr lang="en-US"/>
        </a:p>
      </dgm:t>
    </dgm:pt>
    <dgm:pt modelId="{CC6CF52D-A9A0-4B14-9861-C695ABA6D66D}" type="pres">
      <dgm:prSet presAssocID="{15C2940E-74A0-4EAE-8840-80A70D86CE4C}" presName="hierRoot3" presStyleCnt="0"/>
      <dgm:spPr/>
    </dgm:pt>
    <dgm:pt modelId="{B5B0A2FB-3E24-404E-8B80-FF57BAAE1049}" type="pres">
      <dgm:prSet presAssocID="{15C2940E-74A0-4EAE-8840-80A70D86CE4C}" presName="composite3" presStyleCnt="0"/>
      <dgm:spPr/>
    </dgm:pt>
    <dgm:pt modelId="{059ACA3C-D184-42E7-ADB6-CBE601875C4F}" type="pres">
      <dgm:prSet presAssocID="{15C2940E-74A0-4EAE-8840-80A70D86CE4C}" presName="background3" presStyleLbl="node3" presStyleIdx="5" presStyleCnt="9"/>
      <dgm:spPr/>
    </dgm:pt>
    <dgm:pt modelId="{B3656E03-2257-4E8F-9854-8FEBE1F78C82}" type="pres">
      <dgm:prSet presAssocID="{15C2940E-74A0-4EAE-8840-80A70D86CE4C}" presName="text3" presStyleLbl="fgAcc3" presStyleIdx="5" presStyleCnt="9">
        <dgm:presLayoutVars>
          <dgm:chPref val="3"/>
        </dgm:presLayoutVars>
      </dgm:prSet>
      <dgm:spPr/>
      <dgm:t>
        <a:bodyPr/>
        <a:lstStyle/>
        <a:p>
          <a:endParaRPr lang="en-US"/>
        </a:p>
      </dgm:t>
    </dgm:pt>
    <dgm:pt modelId="{A9AC56A6-03A8-4F86-ADFE-E52F26A15C66}" type="pres">
      <dgm:prSet presAssocID="{15C2940E-74A0-4EAE-8840-80A70D86CE4C}" presName="hierChild4" presStyleCnt="0"/>
      <dgm:spPr/>
    </dgm:pt>
    <dgm:pt modelId="{B23E00EC-5CEA-4F0A-BF9A-B1179F8A9441}" type="pres">
      <dgm:prSet presAssocID="{7CAE748E-68B7-4768-884A-51AC7F41B7CA}" presName="Name10" presStyleLbl="parChTrans1D2" presStyleIdx="2" presStyleCnt="3"/>
      <dgm:spPr/>
      <dgm:t>
        <a:bodyPr/>
        <a:lstStyle/>
        <a:p>
          <a:endParaRPr lang="en-US"/>
        </a:p>
      </dgm:t>
    </dgm:pt>
    <dgm:pt modelId="{27949F81-3639-477E-952B-E766EF752DE9}" type="pres">
      <dgm:prSet presAssocID="{57DC0695-ED84-4A68-A496-D5939CCFB228}" presName="hierRoot2" presStyleCnt="0"/>
      <dgm:spPr/>
    </dgm:pt>
    <dgm:pt modelId="{C3D7DA46-A5E3-419E-ACF1-052368E2003E}" type="pres">
      <dgm:prSet presAssocID="{57DC0695-ED84-4A68-A496-D5939CCFB228}" presName="composite2" presStyleCnt="0"/>
      <dgm:spPr/>
    </dgm:pt>
    <dgm:pt modelId="{3B23D3FA-E944-4A88-89EE-9BAEDF46F1A1}" type="pres">
      <dgm:prSet presAssocID="{57DC0695-ED84-4A68-A496-D5939CCFB228}" presName="background2" presStyleLbl="node2" presStyleIdx="2" presStyleCnt="3"/>
      <dgm:spPr/>
    </dgm:pt>
    <dgm:pt modelId="{0038D3F5-004B-439D-99F8-0E3CD8F2C148}" type="pres">
      <dgm:prSet presAssocID="{57DC0695-ED84-4A68-A496-D5939CCFB228}" presName="text2" presStyleLbl="fgAcc2" presStyleIdx="2" presStyleCnt="3">
        <dgm:presLayoutVars>
          <dgm:chPref val="3"/>
        </dgm:presLayoutVars>
      </dgm:prSet>
      <dgm:spPr/>
      <dgm:t>
        <a:bodyPr/>
        <a:lstStyle/>
        <a:p>
          <a:endParaRPr lang="en-US"/>
        </a:p>
      </dgm:t>
    </dgm:pt>
    <dgm:pt modelId="{9591A866-08FC-47B3-90D2-38C4B12A6B74}" type="pres">
      <dgm:prSet presAssocID="{57DC0695-ED84-4A68-A496-D5939CCFB228}" presName="hierChild3" presStyleCnt="0"/>
      <dgm:spPr/>
    </dgm:pt>
    <dgm:pt modelId="{47DB0E4D-7C90-45C9-806D-A3D66E595232}" type="pres">
      <dgm:prSet presAssocID="{3EF37491-2993-4D5F-A2E0-9540B2140D02}" presName="Name17" presStyleLbl="parChTrans1D3" presStyleIdx="6" presStyleCnt="9"/>
      <dgm:spPr/>
      <dgm:t>
        <a:bodyPr/>
        <a:lstStyle/>
        <a:p>
          <a:endParaRPr lang="en-US"/>
        </a:p>
      </dgm:t>
    </dgm:pt>
    <dgm:pt modelId="{8847D23F-894A-4399-91FA-056FFD33E29D}" type="pres">
      <dgm:prSet presAssocID="{438CB30B-821B-4569-BF77-4CB91825F5AC}" presName="hierRoot3" presStyleCnt="0"/>
      <dgm:spPr/>
    </dgm:pt>
    <dgm:pt modelId="{187320F0-2720-4E95-80F9-858DF400DF5B}" type="pres">
      <dgm:prSet presAssocID="{438CB30B-821B-4569-BF77-4CB91825F5AC}" presName="composite3" presStyleCnt="0"/>
      <dgm:spPr/>
    </dgm:pt>
    <dgm:pt modelId="{4E7865CD-5E98-42AA-A46C-0726CA62B8B1}" type="pres">
      <dgm:prSet presAssocID="{438CB30B-821B-4569-BF77-4CB91825F5AC}" presName="background3" presStyleLbl="node3" presStyleIdx="6" presStyleCnt="9"/>
      <dgm:spPr/>
    </dgm:pt>
    <dgm:pt modelId="{9173E2CB-1CD0-4136-AF35-2A6786C92D01}" type="pres">
      <dgm:prSet presAssocID="{438CB30B-821B-4569-BF77-4CB91825F5AC}" presName="text3" presStyleLbl="fgAcc3" presStyleIdx="6" presStyleCnt="9">
        <dgm:presLayoutVars>
          <dgm:chPref val="3"/>
        </dgm:presLayoutVars>
      </dgm:prSet>
      <dgm:spPr/>
      <dgm:t>
        <a:bodyPr/>
        <a:lstStyle/>
        <a:p>
          <a:endParaRPr lang="en-US"/>
        </a:p>
      </dgm:t>
    </dgm:pt>
    <dgm:pt modelId="{CFFB17F1-EB95-486A-A3B4-9D465E7816EB}" type="pres">
      <dgm:prSet presAssocID="{438CB30B-821B-4569-BF77-4CB91825F5AC}" presName="hierChild4" presStyleCnt="0"/>
      <dgm:spPr/>
    </dgm:pt>
    <dgm:pt modelId="{397158E3-872E-4FF3-8677-F357462EE0BA}" type="pres">
      <dgm:prSet presAssocID="{7620853B-954A-44D5-9EC1-C1DB9B30C5DB}" presName="Name17" presStyleLbl="parChTrans1D3" presStyleIdx="7" presStyleCnt="9"/>
      <dgm:spPr/>
      <dgm:t>
        <a:bodyPr/>
        <a:lstStyle/>
        <a:p>
          <a:endParaRPr lang="en-US"/>
        </a:p>
      </dgm:t>
    </dgm:pt>
    <dgm:pt modelId="{E27FD51F-B062-47C6-A5D5-F0FBC0DC10D6}" type="pres">
      <dgm:prSet presAssocID="{B42CAAB4-EFF5-4A26-B74A-1F7A7904D79A}" presName="hierRoot3" presStyleCnt="0"/>
      <dgm:spPr/>
    </dgm:pt>
    <dgm:pt modelId="{83ACE8FF-6705-4C05-80FE-D534AC3D7661}" type="pres">
      <dgm:prSet presAssocID="{B42CAAB4-EFF5-4A26-B74A-1F7A7904D79A}" presName="composite3" presStyleCnt="0"/>
      <dgm:spPr/>
    </dgm:pt>
    <dgm:pt modelId="{5CF29FC9-7B83-46B0-880E-B6C286E8E26E}" type="pres">
      <dgm:prSet presAssocID="{B42CAAB4-EFF5-4A26-B74A-1F7A7904D79A}" presName="background3" presStyleLbl="node3" presStyleIdx="7" presStyleCnt="9"/>
      <dgm:spPr/>
    </dgm:pt>
    <dgm:pt modelId="{7C8BD61C-EF71-4E11-8B0D-625A1250FE46}" type="pres">
      <dgm:prSet presAssocID="{B42CAAB4-EFF5-4A26-B74A-1F7A7904D79A}" presName="text3" presStyleLbl="fgAcc3" presStyleIdx="7" presStyleCnt="9">
        <dgm:presLayoutVars>
          <dgm:chPref val="3"/>
        </dgm:presLayoutVars>
      </dgm:prSet>
      <dgm:spPr/>
      <dgm:t>
        <a:bodyPr/>
        <a:lstStyle/>
        <a:p>
          <a:endParaRPr lang="en-US"/>
        </a:p>
      </dgm:t>
    </dgm:pt>
    <dgm:pt modelId="{579A9F78-87A9-4947-B820-FA968D08121C}" type="pres">
      <dgm:prSet presAssocID="{B42CAAB4-EFF5-4A26-B74A-1F7A7904D79A}" presName="hierChild4" presStyleCnt="0"/>
      <dgm:spPr/>
    </dgm:pt>
    <dgm:pt modelId="{C9D2C658-0916-4073-9BFE-B55A7535FA88}" type="pres">
      <dgm:prSet presAssocID="{85852A54-A1F4-43AD-B24D-31B1A029D421}" presName="Name17" presStyleLbl="parChTrans1D3" presStyleIdx="8" presStyleCnt="9"/>
      <dgm:spPr/>
      <dgm:t>
        <a:bodyPr/>
        <a:lstStyle/>
        <a:p>
          <a:endParaRPr lang="en-US"/>
        </a:p>
      </dgm:t>
    </dgm:pt>
    <dgm:pt modelId="{AAEDC078-FC95-49AB-8AFB-9E4895D2C9C0}" type="pres">
      <dgm:prSet presAssocID="{1C085C0F-4788-4C47-AD25-C44CD75D1565}" presName="hierRoot3" presStyleCnt="0"/>
      <dgm:spPr/>
    </dgm:pt>
    <dgm:pt modelId="{9F89201F-2F1E-41CB-9F7D-3781F3CA241A}" type="pres">
      <dgm:prSet presAssocID="{1C085C0F-4788-4C47-AD25-C44CD75D1565}" presName="composite3" presStyleCnt="0"/>
      <dgm:spPr/>
    </dgm:pt>
    <dgm:pt modelId="{2AF4F8BE-9B60-443F-ADC8-DCEBC48E9B52}" type="pres">
      <dgm:prSet presAssocID="{1C085C0F-4788-4C47-AD25-C44CD75D1565}" presName="background3" presStyleLbl="node3" presStyleIdx="8" presStyleCnt="9"/>
      <dgm:spPr/>
    </dgm:pt>
    <dgm:pt modelId="{A565933A-1550-4011-B79B-ED5031E0307A}" type="pres">
      <dgm:prSet presAssocID="{1C085C0F-4788-4C47-AD25-C44CD75D1565}" presName="text3" presStyleLbl="fgAcc3" presStyleIdx="8" presStyleCnt="9">
        <dgm:presLayoutVars>
          <dgm:chPref val="3"/>
        </dgm:presLayoutVars>
      </dgm:prSet>
      <dgm:spPr/>
      <dgm:t>
        <a:bodyPr/>
        <a:lstStyle/>
        <a:p>
          <a:endParaRPr lang="en-US"/>
        </a:p>
      </dgm:t>
    </dgm:pt>
    <dgm:pt modelId="{F48CBF9D-C626-408B-8CFA-A89BD2C5A356}" type="pres">
      <dgm:prSet presAssocID="{1C085C0F-4788-4C47-AD25-C44CD75D1565}" presName="hierChild4" presStyleCnt="0"/>
      <dgm:spPr/>
    </dgm:pt>
  </dgm:ptLst>
  <dgm:cxnLst>
    <dgm:cxn modelId="{781D9A0D-A6EF-4714-90D6-B0AD2B789EF5}" type="presOf" srcId="{3EF37491-2993-4D5F-A2E0-9540B2140D02}" destId="{47DB0E4D-7C90-45C9-806D-A3D66E595232}" srcOrd="0" destOrd="0" presId="urn:microsoft.com/office/officeart/2005/8/layout/hierarchy1"/>
    <dgm:cxn modelId="{2670F125-E58F-4A45-8579-49F4FF135B2B}" type="presOf" srcId="{1C085C0F-4788-4C47-AD25-C44CD75D1565}" destId="{A565933A-1550-4011-B79B-ED5031E0307A}" srcOrd="0" destOrd="0" presId="urn:microsoft.com/office/officeart/2005/8/layout/hierarchy1"/>
    <dgm:cxn modelId="{5C873D03-03B8-48F3-A4B8-070FAE959D0B}" type="presOf" srcId="{A64B6D89-D371-4E26-8A6E-1E8F5A39B3B6}" destId="{07C5F983-02BC-4842-87C6-193E58F6DBD0}" srcOrd="0" destOrd="0" presId="urn:microsoft.com/office/officeart/2005/8/layout/hierarchy1"/>
    <dgm:cxn modelId="{2880DE7E-F128-4861-B715-11017E6EE675}" type="presOf" srcId="{09F62F76-19F9-49B0-8471-D5988F36B6E7}" destId="{90D5B2D5-8CE3-449B-A535-A0E02348F9D8}" srcOrd="0" destOrd="0" presId="urn:microsoft.com/office/officeart/2005/8/layout/hierarchy1"/>
    <dgm:cxn modelId="{D92987F9-381E-49FA-8947-360BCDF972CA}" type="presOf" srcId="{D94D5D80-A4FC-48E6-B3AD-6509BB303A50}" destId="{F2D6B989-A327-4B79-A435-8504C7290F14}" srcOrd="0" destOrd="0" presId="urn:microsoft.com/office/officeart/2005/8/layout/hierarchy1"/>
    <dgm:cxn modelId="{3AE01EF6-3780-4101-9638-7E4A4D6C9917}" type="presOf" srcId="{554301FF-ADB2-43CF-A536-C3413903D813}" destId="{CC207D95-2C3D-4765-960B-96CB6DE5B916}" srcOrd="0" destOrd="0" presId="urn:microsoft.com/office/officeart/2005/8/layout/hierarchy1"/>
    <dgm:cxn modelId="{416D0EB0-DEDF-494C-B338-813E96A39027}" srcId="{30EBCB1F-570E-44DD-9D25-334AA8F734A8}" destId="{57DC0695-ED84-4A68-A496-D5939CCFB228}" srcOrd="2" destOrd="0" parTransId="{7CAE748E-68B7-4768-884A-51AC7F41B7CA}" sibTransId="{C10FF614-BC42-4BF6-9EA4-7D5DB307E1E1}"/>
    <dgm:cxn modelId="{25C5A67E-7CF2-4B42-BD8E-FDE67520BF8D}" type="presOf" srcId="{30EBCB1F-570E-44DD-9D25-334AA8F734A8}" destId="{5AD8AA08-6569-4930-85F1-F5A9EDA10497}" srcOrd="0" destOrd="0" presId="urn:microsoft.com/office/officeart/2005/8/layout/hierarchy1"/>
    <dgm:cxn modelId="{D099B4B0-A0A5-4709-8953-AC6152164018}" type="presOf" srcId="{22AA8252-A51F-4E7C-90E0-7E2898CFD155}" destId="{C4BD940F-DA39-475A-AF76-559BC1AA376F}" srcOrd="0" destOrd="0" presId="urn:microsoft.com/office/officeart/2005/8/layout/hierarchy1"/>
    <dgm:cxn modelId="{79A68816-0AD7-4614-92AD-607AA44132CA}" type="presOf" srcId="{284552B7-DE37-43F5-AD46-6C0FDDB9E351}" destId="{DDAED299-1F1E-4FBB-BECF-C8A7DEBB71CE}" srcOrd="0" destOrd="0" presId="urn:microsoft.com/office/officeart/2005/8/layout/hierarchy1"/>
    <dgm:cxn modelId="{97E7226F-829B-4B60-91AE-24F5F0DF2486}" type="presOf" srcId="{7CAE748E-68B7-4768-884A-51AC7F41B7CA}" destId="{B23E00EC-5CEA-4F0A-BF9A-B1179F8A9441}" srcOrd="0" destOrd="0" presId="urn:microsoft.com/office/officeart/2005/8/layout/hierarchy1"/>
    <dgm:cxn modelId="{5AF5F184-92EC-4939-96C3-95DD95B29A95}" type="presOf" srcId="{F17CC220-F12C-46DC-A200-6DE7CFB7BCEC}" destId="{39039BF7-2CA0-462D-9CDC-9C996A07E617}" srcOrd="0" destOrd="0" presId="urn:microsoft.com/office/officeart/2005/8/layout/hierarchy1"/>
    <dgm:cxn modelId="{623ACE00-B89D-4CEA-8A9A-2CE7733DFC77}" type="presOf" srcId="{3808C97F-4F70-4111-97A2-B201350D53E9}" destId="{303AD82B-A35C-4772-A3E8-779DEF6E7A8A}" srcOrd="0" destOrd="0" presId="urn:microsoft.com/office/officeart/2005/8/layout/hierarchy1"/>
    <dgm:cxn modelId="{10BB21EB-F11D-4A9C-B608-71EAD24AF0D3}" srcId="{2DBCC446-A65D-4930-87BE-67E27102FE40}" destId="{3808C97F-4F70-4111-97A2-B201350D53E9}" srcOrd="2" destOrd="0" parTransId="{FAE0ACCA-D6F8-4D19-ABF7-85864B3CA602}" sibTransId="{5EF45326-4BE5-4565-8211-345FB7A4CB36}"/>
    <dgm:cxn modelId="{40E665B4-1274-45A4-B064-DF2B092FF0D7}" type="presOf" srcId="{8EF01260-1062-4973-9F6A-FE619CB50733}" destId="{0FAFA94E-5AE2-4410-AD91-99A661F4BBA7}" srcOrd="0" destOrd="0" presId="urn:microsoft.com/office/officeart/2005/8/layout/hierarchy1"/>
    <dgm:cxn modelId="{03AFB06A-AE7A-4457-A0F3-F7C6EB0ABCE8}" srcId="{09F62F76-19F9-49B0-8471-D5988F36B6E7}" destId="{30EBCB1F-570E-44DD-9D25-334AA8F734A8}" srcOrd="0" destOrd="0" parTransId="{AEEEF597-0087-4836-BF3E-06791A9D13B4}" sibTransId="{7AB5AAC7-C6C8-417C-A048-3F358A2AD243}"/>
    <dgm:cxn modelId="{151521E9-FEDF-4CEF-BBCB-D351D9ED322F}" type="presOf" srcId="{FAE0ACCA-D6F8-4D19-ABF7-85864B3CA602}" destId="{56F4C170-CDAF-487E-BDA9-27D3B81C7F05}" srcOrd="0" destOrd="0" presId="urn:microsoft.com/office/officeart/2005/8/layout/hierarchy1"/>
    <dgm:cxn modelId="{CDCBEFA2-BB86-41F0-8A60-CB0715225A19}" type="presOf" srcId="{15C2940E-74A0-4EAE-8840-80A70D86CE4C}" destId="{B3656E03-2257-4E8F-9854-8FEBE1F78C82}" srcOrd="0" destOrd="0" presId="urn:microsoft.com/office/officeart/2005/8/layout/hierarchy1"/>
    <dgm:cxn modelId="{DB94AA22-8156-4E59-9BDB-638F632A4EE1}" type="presOf" srcId="{7620853B-954A-44D5-9EC1-C1DB9B30C5DB}" destId="{397158E3-872E-4FF3-8677-F357462EE0BA}" srcOrd="0" destOrd="0" presId="urn:microsoft.com/office/officeart/2005/8/layout/hierarchy1"/>
    <dgm:cxn modelId="{58CE8C16-78F4-4AE6-A758-7B3286895B0B}" type="presOf" srcId="{438CB30B-821B-4569-BF77-4CB91825F5AC}" destId="{9173E2CB-1CD0-4136-AF35-2A6786C92D01}" srcOrd="0" destOrd="0" presId="urn:microsoft.com/office/officeart/2005/8/layout/hierarchy1"/>
    <dgm:cxn modelId="{B0356FF6-DD69-4B80-8B9D-99246FC9731B}" srcId="{30EBCB1F-570E-44DD-9D25-334AA8F734A8}" destId="{2DBCC446-A65D-4930-87BE-67E27102FE40}" srcOrd="0" destOrd="0" parTransId="{15FD2E1D-4899-41B5-B10D-898D4BCF86C9}" sibTransId="{1AF07DE8-A5FE-48A7-B207-F7837214E324}"/>
    <dgm:cxn modelId="{1545A3B7-2B67-4CA8-B929-93D40BE5AEE6}" srcId="{30EBCB1F-570E-44DD-9D25-334AA8F734A8}" destId="{284552B7-DE37-43F5-AD46-6C0FDDB9E351}" srcOrd="1" destOrd="0" parTransId="{554301FF-ADB2-43CF-A536-C3413903D813}" sibTransId="{F6037205-1CF2-4137-8D3C-AABFA063A7C9}"/>
    <dgm:cxn modelId="{DC5207FB-CAC6-457D-9D9F-45BBCA6ABBEA}" srcId="{284552B7-DE37-43F5-AD46-6C0FDDB9E351}" destId="{F17CC220-F12C-46DC-A200-6DE7CFB7BCEC}" srcOrd="0" destOrd="0" parTransId="{C8B7B620-7A29-49B5-A682-E1E484BFAFC5}" sibTransId="{F3051E25-2902-411A-9A58-975BE1AC334A}"/>
    <dgm:cxn modelId="{A9A61E99-D430-4F42-AC3E-C9EBA05C588A}" type="presOf" srcId="{C8B7B620-7A29-49B5-A682-E1E484BFAFC5}" destId="{ABE4F6AC-30FF-470B-BDDE-AD4820961BAE}" srcOrd="0" destOrd="0" presId="urn:microsoft.com/office/officeart/2005/8/layout/hierarchy1"/>
    <dgm:cxn modelId="{C7E3B10B-105F-4EAB-868D-FE2DDDD61592}" type="presOf" srcId="{2A13D00E-4577-4B51-B8DD-F6CC192A0AD6}" destId="{CF2505DD-3ADB-4AA6-9B30-01678A0DC13E}" srcOrd="0" destOrd="0" presId="urn:microsoft.com/office/officeart/2005/8/layout/hierarchy1"/>
    <dgm:cxn modelId="{ED38B702-D8CB-405E-9B2C-9F38A2C6974D}" srcId="{57DC0695-ED84-4A68-A496-D5939CCFB228}" destId="{1C085C0F-4788-4C47-AD25-C44CD75D1565}" srcOrd="2" destOrd="0" parTransId="{85852A54-A1F4-43AD-B24D-31B1A029D421}" sibTransId="{FC657C3E-2993-4254-82D1-C6FF85524E3A}"/>
    <dgm:cxn modelId="{65AD1243-ECE7-4105-A44A-9FD9D600B1F6}" type="presOf" srcId="{2DBCC446-A65D-4930-87BE-67E27102FE40}" destId="{C32FE5FE-CF7A-4984-B654-9797D3074540}" srcOrd="0" destOrd="0" presId="urn:microsoft.com/office/officeart/2005/8/layout/hierarchy1"/>
    <dgm:cxn modelId="{0CB4FF19-0573-4B52-9B1D-D874BFEB2C3D}" type="presOf" srcId="{8993DC6E-3CB4-4CA8-AFF9-08BFA5CB50DA}" destId="{9BE36B64-C2E8-49CA-972D-8F72BC347D4D}" srcOrd="0" destOrd="0" presId="urn:microsoft.com/office/officeart/2005/8/layout/hierarchy1"/>
    <dgm:cxn modelId="{34D95796-79F3-450D-A6D8-AC9EC39295B8}" srcId="{284552B7-DE37-43F5-AD46-6C0FDDB9E351}" destId="{8993DC6E-3CB4-4CA8-AFF9-08BFA5CB50DA}" srcOrd="1" destOrd="0" parTransId="{FCE187FF-2B7D-4BD2-939C-66AB8BF07BAD}" sibTransId="{75F7E52A-724C-4880-A40A-7B7E66460057}"/>
    <dgm:cxn modelId="{691CE647-01E5-4F3F-8F13-4BD93E73F719}" type="presOf" srcId="{85852A54-A1F4-43AD-B24D-31B1A029D421}" destId="{C9D2C658-0916-4073-9BFE-B55A7535FA88}" srcOrd="0" destOrd="0" presId="urn:microsoft.com/office/officeart/2005/8/layout/hierarchy1"/>
    <dgm:cxn modelId="{197678C7-FC63-4333-BAB7-2AB992C4E338}" srcId="{57DC0695-ED84-4A68-A496-D5939CCFB228}" destId="{438CB30B-821B-4569-BF77-4CB91825F5AC}" srcOrd="0" destOrd="0" parTransId="{3EF37491-2993-4D5F-A2E0-9540B2140D02}" sibTransId="{BBE33FE2-40DA-4D7D-98CD-7F41DC4787BB}"/>
    <dgm:cxn modelId="{92B87FEC-248F-4FD0-BC1A-59477C221387}" srcId="{2DBCC446-A65D-4930-87BE-67E27102FE40}" destId="{D94D5D80-A4FC-48E6-B3AD-6509BB303A50}" srcOrd="0" destOrd="0" parTransId="{A64B6D89-D371-4E26-8A6E-1E8F5A39B3B6}" sibTransId="{836CC8D8-75CE-42C8-B02A-997DC68C0EDE}"/>
    <dgm:cxn modelId="{A9721D15-9458-451A-A49B-76D9FDCC3C77}" type="presOf" srcId="{FCE187FF-2B7D-4BD2-939C-66AB8BF07BAD}" destId="{83110C0C-A57F-439F-AA26-B384194D64D6}" srcOrd="0" destOrd="0" presId="urn:microsoft.com/office/officeart/2005/8/layout/hierarchy1"/>
    <dgm:cxn modelId="{56461B69-AD16-48DF-ADF8-E670212BFD8D}" type="presOf" srcId="{15FD2E1D-4899-41B5-B10D-898D4BCF86C9}" destId="{07D2A3C7-5B89-42B7-8BCB-121A807D1078}" srcOrd="0" destOrd="0" presId="urn:microsoft.com/office/officeart/2005/8/layout/hierarchy1"/>
    <dgm:cxn modelId="{3DE40DD3-3727-463A-8236-1DE3433E8C8A}" srcId="{57DC0695-ED84-4A68-A496-D5939CCFB228}" destId="{B42CAAB4-EFF5-4A26-B74A-1F7A7904D79A}" srcOrd="1" destOrd="0" parTransId="{7620853B-954A-44D5-9EC1-C1DB9B30C5DB}" sibTransId="{6A9DC1BB-4EA7-4498-A712-02AF560AC1B2}"/>
    <dgm:cxn modelId="{A14469F9-B4FD-4548-A6FB-5E3BDC8D7D77}" type="presOf" srcId="{57DC0695-ED84-4A68-A496-D5939CCFB228}" destId="{0038D3F5-004B-439D-99F8-0E3CD8F2C148}" srcOrd="0" destOrd="0" presId="urn:microsoft.com/office/officeart/2005/8/layout/hierarchy1"/>
    <dgm:cxn modelId="{219842FE-DBE8-4F96-9E52-AE9891A20665}" type="presOf" srcId="{B42CAAB4-EFF5-4A26-B74A-1F7A7904D79A}" destId="{7C8BD61C-EF71-4E11-8B0D-625A1250FE46}" srcOrd="0" destOrd="0" presId="urn:microsoft.com/office/officeart/2005/8/layout/hierarchy1"/>
    <dgm:cxn modelId="{9676FEE0-EDB3-4B20-8454-70B21F61AFB6}" srcId="{2DBCC446-A65D-4930-87BE-67E27102FE40}" destId="{22AA8252-A51F-4E7C-90E0-7E2898CFD155}" srcOrd="1" destOrd="0" parTransId="{8EF01260-1062-4973-9F6A-FE619CB50733}" sibTransId="{5721771E-A055-423F-A2AA-AB5541E49922}"/>
    <dgm:cxn modelId="{76C8801E-8A23-4035-A180-8BA821DD43A5}" srcId="{284552B7-DE37-43F5-AD46-6C0FDDB9E351}" destId="{15C2940E-74A0-4EAE-8840-80A70D86CE4C}" srcOrd="2" destOrd="0" parTransId="{2A13D00E-4577-4B51-B8DD-F6CC192A0AD6}" sibTransId="{5BBDFFB6-44DA-4AB9-B2D3-37DA589DD6F2}"/>
    <dgm:cxn modelId="{2B764C67-3EE3-47C1-BAED-2FC5CADDCFC1}" type="presParOf" srcId="{90D5B2D5-8CE3-449B-A535-A0E02348F9D8}" destId="{16F869EE-BB83-4CBD-B121-84D38391CA34}" srcOrd="0" destOrd="0" presId="urn:microsoft.com/office/officeart/2005/8/layout/hierarchy1"/>
    <dgm:cxn modelId="{1ED5D087-9373-4199-A966-D04C0FD4FC66}" type="presParOf" srcId="{16F869EE-BB83-4CBD-B121-84D38391CA34}" destId="{E4900C08-7192-4175-B1FB-297CBEC6CCA7}" srcOrd="0" destOrd="0" presId="urn:microsoft.com/office/officeart/2005/8/layout/hierarchy1"/>
    <dgm:cxn modelId="{F1FF2D1F-B0A4-4607-B0DD-4D6E7E3DD812}" type="presParOf" srcId="{E4900C08-7192-4175-B1FB-297CBEC6CCA7}" destId="{07CCE4ED-DAD5-4E9A-A0EF-5CCB4BF6214D}" srcOrd="0" destOrd="0" presId="urn:microsoft.com/office/officeart/2005/8/layout/hierarchy1"/>
    <dgm:cxn modelId="{77E44B21-CB27-42B4-B872-651059734DA6}" type="presParOf" srcId="{E4900C08-7192-4175-B1FB-297CBEC6CCA7}" destId="{5AD8AA08-6569-4930-85F1-F5A9EDA10497}" srcOrd="1" destOrd="0" presId="urn:microsoft.com/office/officeart/2005/8/layout/hierarchy1"/>
    <dgm:cxn modelId="{4B61F87E-38DD-4E66-A7AF-290693A80C21}" type="presParOf" srcId="{16F869EE-BB83-4CBD-B121-84D38391CA34}" destId="{D4B1F02C-3BB5-4F1D-8ECB-2F8462DEACBF}" srcOrd="1" destOrd="0" presId="urn:microsoft.com/office/officeart/2005/8/layout/hierarchy1"/>
    <dgm:cxn modelId="{611B8C38-CCB4-4AA9-A57F-CFB660DCF41E}" type="presParOf" srcId="{D4B1F02C-3BB5-4F1D-8ECB-2F8462DEACBF}" destId="{07D2A3C7-5B89-42B7-8BCB-121A807D1078}" srcOrd="0" destOrd="0" presId="urn:microsoft.com/office/officeart/2005/8/layout/hierarchy1"/>
    <dgm:cxn modelId="{63B1F08F-C910-4FF3-B229-420A766EAB7B}" type="presParOf" srcId="{D4B1F02C-3BB5-4F1D-8ECB-2F8462DEACBF}" destId="{AAD1FC2B-CCCB-418C-9FF9-6B8E97212033}" srcOrd="1" destOrd="0" presId="urn:microsoft.com/office/officeart/2005/8/layout/hierarchy1"/>
    <dgm:cxn modelId="{2D3D4D67-8F4F-4DF9-A7FD-915E72D0602E}" type="presParOf" srcId="{AAD1FC2B-CCCB-418C-9FF9-6B8E97212033}" destId="{F3E1B331-BDAC-4C4D-8A0D-496617F250BC}" srcOrd="0" destOrd="0" presId="urn:microsoft.com/office/officeart/2005/8/layout/hierarchy1"/>
    <dgm:cxn modelId="{FAFF0985-D003-4238-B712-97C51264DD26}" type="presParOf" srcId="{F3E1B331-BDAC-4C4D-8A0D-496617F250BC}" destId="{896BD423-CB7D-47DC-8495-858F84912A55}" srcOrd="0" destOrd="0" presId="urn:microsoft.com/office/officeart/2005/8/layout/hierarchy1"/>
    <dgm:cxn modelId="{3F0A9A42-5AA1-4A94-A1FA-6292B6788F3A}" type="presParOf" srcId="{F3E1B331-BDAC-4C4D-8A0D-496617F250BC}" destId="{C32FE5FE-CF7A-4984-B654-9797D3074540}" srcOrd="1" destOrd="0" presId="urn:microsoft.com/office/officeart/2005/8/layout/hierarchy1"/>
    <dgm:cxn modelId="{D17CF1EF-D163-4D2A-BCEC-AC59D5E2FBE2}" type="presParOf" srcId="{AAD1FC2B-CCCB-418C-9FF9-6B8E97212033}" destId="{E726C66B-255E-422E-91C1-E099FABBF82C}" srcOrd="1" destOrd="0" presId="urn:microsoft.com/office/officeart/2005/8/layout/hierarchy1"/>
    <dgm:cxn modelId="{E12C8962-5F42-404F-B9A2-C8F8DFD4521C}" type="presParOf" srcId="{E726C66B-255E-422E-91C1-E099FABBF82C}" destId="{07C5F983-02BC-4842-87C6-193E58F6DBD0}" srcOrd="0" destOrd="0" presId="urn:microsoft.com/office/officeart/2005/8/layout/hierarchy1"/>
    <dgm:cxn modelId="{28AD71F7-D582-4069-AFF3-DEDBBBFFBC39}" type="presParOf" srcId="{E726C66B-255E-422E-91C1-E099FABBF82C}" destId="{B329F646-A7B1-4C64-A234-C3D979FC52C8}" srcOrd="1" destOrd="0" presId="urn:microsoft.com/office/officeart/2005/8/layout/hierarchy1"/>
    <dgm:cxn modelId="{84665164-FF1D-4314-B1FC-1832B9220D18}" type="presParOf" srcId="{B329F646-A7B1-4C64-A234-C3D979FC52C8}" destId="{EFE68230-92A2-4A23-9E21-30FFEB675301}" srcOrd="0" destOrd="0" presId="urn:microsoft.com/office/officeart/2005/8/layout/hierarchy1"/>
    <dgm:cxn modelId="{DA1230B4-31A7-4746-A500-631DB24163AE}" type="presParOf" srcId="{EFE68230-92A2-4A23-9E21-30FFEB675301}" destId="{E469DD6B-CC1A-4D3E-A5AC-AB51DD2CB856}" srcOrd="0" destOrd="0" presId="urn:microsoft.com/office/officeart/2005/8/layout/hierarchy1"/>
    <dgm:cxn modelId="{376D2694-88AE-4531-88A6-0839CE11CF06}" type="presParOf" srcId="{EFE68230-92A2-4A23-9E21-30FFEB675301}" destId="{F2D6B989-A327-4B79-A435-8504C7290F14}" srcOrd="1" destOrd="0" presId="urn:microsoft.com/office/officeart/2005/8/layout/hierarchy1"/>
    <dgm:cxn modelId="{E01733EB-F5DA-48C6-8A69-768B205D708E}" type="presParOf" srcId="{B329F646-A7B1-4C64-A234-C3D979FC52C8}" destId="{FAB7C1BB-3C69-4BCC-B3A3-C7D08E4F9460}" srcOrd="1" destOrd="0" presId="urn:microsoft.com/office/officeart/2005/8/layout/hierarchy1"/>
    <dgm:cxn modelId="{1BC62D5E-8EFE-4262-BD8D-FC5CF503E2AB}" type="presParOf" srcId="{E726C66B-255E-422E-91C1-E099FABBF82C}" destId="{0FAFA94E-5AE2-4410-AD91-99A661F4BBA7}" srcOrd="2" destOrd="0" presId="urn:microsoft.com/office/officeart/2005/8/layout/hierarchy1"/>
    <dgm:cxn modelId="{B4ABA88E-4316-4873-A1C9-D44A1054E4C3}" type="presParOf" srcId="{E726C66B-255E-422E-91C1-E099FABBF82C}" destId="{3FACC064-CE02-43EF-9D3D-44A741F5947B}" srcOrd="3" destOrd="0" presId="urn:microsoft.com/office/officeart/2005/8/layout/hierarchy1"/>
    <dgm:cxn modelId="{69926643-95B7-4443-9FEF-C4CF2475AEFF}" type="presParOf" srcId="{3FACC064-CE02-43EF-9D3D-44A741F5947B}" destId="{923617FE-1066-441B-B6DB-47AE457E9702}" srcOrd="0" destOrd="0" presId="urn:microsoft.com/office/officeart/2005/8/layout/hierarchy1"/>
    <dgm:cxn modelId="{FC5A057B-B760-4006-83E2-2B5D23A493AD}" type="presParOf" srcId="{923617FE-1066-441B-B6DB-47AE457E9702}" destId="{29D60DB0-A82C-4917-BFA0-73482D9ABA9C}" srcOrd="0" destOrd="0" presId="urn:microsoft.com/office/officeart/2005/8/layout/hierarchy1"/>
    <dgm:cxn modelId="{179D9913-C5F7-49A8-8D63-181E53D30720}" type="presParOf" srcId="{923617FE-1066-441B-B6DB-47AE457E9702}" destId="{C4BD940F-DA39-475A-AF76-559BC1AA376F}" srcOrd="1" destOrd="0" presId="urn:microsoft.com/office/officeart/2005/8/layout/hierarchy1"/>
    <dgm:cxn modelId="{312B5512-DECB-4823-8C70-8F92010A9E96}" type="presParOf" srcId="{3FACC064-CE02-43EF-9D3D-44A741F5947B}" destId="{3FC7F591-40D6-43E5-A4D3-232BB44832AF}" srcOrd="1" destOrd="0" presId="urn:microsoft.com/office/officeart/2005/8/layout/hierarchy1"/>
    <dgm:cxn modelId="{9CACD106-4A1E-4525-B83C-5A985457A5BA}" type="presParOf" srcId="{E726C66B-255E-422E-91C1-E099FABBF82C}" destId="{56F4C170-CDAF-487E-BDA9-27D3B81C7F05}" srcOrd="4" destOrd="0" presId="urn:microsoft.com/office/officeart/2005/8/layout/hierarchy1"/>
    <dgm:cxn modelId="{AFA661B4-CAB3-4E16-9F58-7207B33C885E}" type="presParOf" srcId="{E726C66B-255E-422E-91C1-E099FABBF82C}" destId="{8F2B0787-E336-4649-B990-1DD01265BD7B}" srcOrd="5" destOrd="0" presId="urn:microsoft.com/office/officeart/2005/8/layout/hierarchy1"/>
    <dgm:cxn modelId="{F163F6FD-D691-40CB-B0A9-3D6AC2A4C6E0}" type="presParOf" srcId="{8F2B0787-E336-4649-B990-1DD01265BD7B}" destId="{561CD505-90EF-4161-84D6-A925CE810F33}" srcOrd="0" destOrd="0" presId="urn:microsoft.com/office/officeart/2005/8/layout/hierarchy1"/>
    <dgm:cxn modelId="{82353E1B-42B8-44B4-B523-D3C1D72B03A3}" type="presParOf" srcId="{561CD505-90EF-4161-84D6-A925CE810F33}" destId="{E4082D20-B8A8-475E-AB37-645F66D84C40}" srcOrd="0" destOrd="0" presId="urn:microsoft.com/office/officeart/2005/8/layout/hierarchy1"/>
    <dgm:cxn modelId="{5F1ABD21-BC17-45B2-8B22-5574F7D65065}" type="presParOf" srcId="{561CD505-90EF-4161-84D6-A925CE810F33}" destId="{303AD82B-A35C-4772-A3E8-779DEF6E7A8A}" srcOrd="1" destOrd="0" presId="urn:microsoft.com/office/officeart/2005/8/layout/hierarchy1"/>
    <dgm:cxn modelId="{3C82BC52-1C7C-4A93-8220-E8D0CBB40D89}" type="presParOf" srcId="{8F2B0787-E336-4649-B990-1DD01265BD7B}" destId="{927E951D-0CBE-4B0B-B5DB-4D305726AE10}" srcOrd="1" destOrd="0" presId="urn:microsoft.com/office/officeart/2005/8/layout/hierarchy1"/>
    <dgm:cxn modelId="{C099425F-92E4-4D81-9BD2-DA392F3528EE}" type="presParOf" srcId="{D4B1F02C-3BB5-4F1D-8ECB-2F8462DEACBF}" destId="{CC207D95-2C3D-4765-960B-96CB6DE5B916}" srcOrd="2" destOrd="0" presId="urn:microsoft.com/office/officeart/2005/8/layout/hierarchy1"/>
    <dgm:cxn modelId="{770F032F-C2E4-4F71-B2A0-1FD58041A9B4}" type="presParOf" srcId="{D4B1F02C-3BB5-4F1D-8ECB-2F8462DEACBF}" destId="{1DA684B0-1AC8-4327-B65E-8284AC608CAE}" srcOrd="3" destOrd="0" presId="urn:microsoft.com/office/officeart/2005/8/layout/hierarchy1"/>
    <dgm:cxn modelId="{C2364C8D-81FB-4713-9938-29FAF9F186A2}" type="presParOf" srcId="{1DA684B0-1AC8-4327-B65E-8284AC608CAE}" destId="{E01EBF35-1185-4CBB-8E0A-2E9EA1D99B27}" srcOrd="0" destOrd="0" presId="urn:microsoft.com/office/officeart/2005/8/layout/hierarchy1"/>
    <dgm:cxn modelId="{5B211305-B502-4D4E-8DEA-989170BD4FB2}" type="presParOf" srcId="{E01EBF35-1185-4CBB-8E0A-2E9EA1D99B27}" destId="{80E99A76-472F-441C-B09F-667A39807157}" srcOrd="0" destOrd="0" presId="urn:microsoft.com/office/officeart/2005/8/layout/hierarchy1"/>
    <dgm:cxn modelId="{7B0F2453-60F5-419E-8DD1-6B514B4C20EF}" type="presParOf" srcId="{E01EBF35-1185-4CBB-8E0A-2E9EA1D99B27}" destId="{DDAED299-1F1E-4FBB-BECF-C8A7DEBB71CE}" srcOrd="1" destOrd="0" presId="urn:microsoft.com/office/officeart/2005/8/layout/hierarchy1"/>
    <dgm:cxn modelId="{63FFBD1C-6A9F-44FE-A045-DBEDBE4A278A}" type="presParOf" srcId="{1DA684B0-1AC8-4327-B65E-8284AC608CAE}" destId="{D7D7787B-DFAF-4795-9B7C-F8745EE6409F}" srcOrd="1" destOrd="0" presId="urn:microsoft.com/office/officeart/2005/8/layout/hierarchy1"/>
    <dgm:cxn modelId="{D14C20EA-D44F-4F43-AC5B-17B41A93971D}" type="presParOf" srcId="{D7D7787B-DFAF-4795-9B7C-F8745EE6409F}" destId="{ABE4F6AC-30FF-470B-BDDE-AD4820961BAE}" srcOrd="0" destOrd="0" presId="urn:microsoft.com/office/officeart/2005/8/layout/hierarchy1"/>
    <dgm:cxn modelId="{4071E094-1903-468E-8C8C-01373123E776}" type="presParOf" srcId="{D7D7787B-DFAF-4795-9B7C-F8745EE6409F}" destId="{BABD3272-BE73-4DD6-991E-B834897F1B7A}" srcOrd="1" destOrd="0" presId="urn:microsoft.com/office/officeart/2005/8/layout/hierarchy1"/>
    <dgm:cxn modelId="{EE9CF5D0-6981-491E-A8C3-DBA03EF4AF6B}" type="presParOf" srcId="{BABD3272-BE73-4DD6-991E-B834897F1B7A}" destId="{F2D45612-652B-461D-8700-902CBB8B4BE1}" srcOrd="0" destOrd="0" presId="urn:microsoft.com/office/officeart/2005/8/layout/hierarchy1"/>
    <dgm:cxn modelId="{D54DCDD1-19F2-48B1-A06D-030C6A060FF1}" type="presParOf" srcId="{F2D45612-652B-461D-8700-902CBB8B4BE1}" destId="{7C65A8B1-DAFF-4E1E-A96D-724E4882BDA3}" srcOrd="0" destOrd="0" presId="urn:microsoft.com/office/officeart/2005/8/layout/hierarchy1"/>
    <dgm:cxn modelId="{09EFDD97-34E3-4BB5-B453-39FFE7E906CA}" type="presParOf" srcId="{F2D45612-652B-461D-8700-902CBB8B4BE1}" destId="{39039BF7-2CA0-462D-9CDC-9C996A07E617}" srcOrd="1" destOrd="0" presId="urn:microsoft.com/office/officeart/2005/8/layout/hierarchy1"/>
    <dgm:cxn modelId="{E259C858-F488-4A33-96DB-687D082C1680}" type="presParOf" srcId="{BABD3272-BE73-4DD6-991E-B834897F1B7A}" destId="{DFAF620F-41D4-47A9-887D-D5FBF983B640}" srcOrd="1" destOrd="0" presId="urn:microsoft.com/office/officeart/2005/8/layout/hierarchy1"/>
    <dgm:cxn modelId="{183338C4-4B3A-4768-86FC-89BDF14CEDA1}" type="presParOf" srcId="{D7D7787B-DFAF-4795-9B7C-F8745EE6409F}" destId="{83110C0C-A57F-439F-AA26-B384194D64D6}" srcOrd="2" destOrd="0" presId="urn:microsoft.com/office/officeart/2005/8/layout/hierarchy1"/>
    <dgm:cxn modelId="{E7E31B9A-3EA5-4AF3-BE7E-67181B21EA14}" type="presParOf" srcId="{D7D7787B-DFAF-4795-9B7C-F8745EE6409F}" destId="{730E1796-FD26-4887-9E58-FECEC97AA253}" srcOrd="3" destOrd="0" presId="urn:microsoft.com/office/officeart/2005/8/layout/hierarchy1"/>
    <dgm:cxn modelId="{B034DBEF-12E9-4CDC-AC12-328CB0CE3C3F}" type="presParOf" srcId="{730E1796-FD26-4887-9E58-FECEC97AA253}" destId="{8B1422B8-BEDE-4603-A4CB-DE899C18B36A}" srcOrd="0" destOrd="0" presId="urn:microsoft.com/office/officeart/2005/8/layout/hierarchy1"/>
    <dgm:cxn modelId="{6E198119-45C0-4AD9-91EA-02B8BE0BB46F}" type="presParOf" srcId="{8B1422B8-BEDE-4603-A4CB-DE899C18B36A}" destId="{BE8FBFC4-FF31-48A3-B5B9-EA7BD3B28657}" srcOrd="0" destOrd="0" presId="urn:microsoft.com/office/officeart/2005/8/layout/hierarchy1"/>
    <dgm:cxn modelId="{CA61D382-D066-483E-8D0E-8798BEEE4D05}" type="presParOf" srcId="{8B1422B8-BEDE-4603-A4CB-DE899C18B36A}" destId="{9BE36B64-C2E8-49CA-972D-8F72BC347D4D}" srcOrd="1" destOrd="0" presId="urn:microsoft.com/office/officeart/2005/8/layout/hierarchy1"/>
    <dgm:cxn modelId="{A9961A4C-ACFF-4C52-A355-42F0EDD5A792}" type="presParOf" srcId="{730E1796-FD26-4887-9E58-FECEC97AA253}" destId="{E68B9D67-896B-4B34-9CB2-D106EDC6D29A}" srcOrd="1" destOrd="0" presId="urn:microsoft.com/office/officeart/2005/8/layout/hierarchy1"/>
    <dgm:cxn modelId="{7A35E446-78D9-4128-8271-B757E29EC851}" type="presParOf" srcId="{D7D7787B-DFAF-4795-9B7C-F8745EE6409F}" destId="{CF2505DD-3ADB-4AA6-9B30-01678A0DC13E}" srcOrd="4" destOrd="0" presId="urn:microsoft.com/office/officeart/2005/8/layout/hierarchy1"/>
    <dgm:cxn modelId="{2B20FB77-5603-40EF-8AE5-FBF12F1501D1}" type="presParOf" srcId="{D7D7787B-DFAF-4795-9B7C-F8745EE6409F}" destId="{CC6CF52D-A9A0-4B14-9861-C695ABA6D66D}" srcOrd="5" destOrd="0" presId="urn:microsoft.com/office/officeart/2005/8/layout/hierarchy1"/>
    <dgm:cxn modelId="{D8FCF780-FAEF-49E5-A3F8-9361AC3E8473}" type="presParOf" srcId="{CC6CF52D-A9A0-4B14-9861-C695ABA6D66D}" destId="{B5B0A2FB-3E24-404E-8B80-FF57BAAE1049}" srcOrd="0" destOrd="0" presId="urn:microsoft.com/office/officeart/2005/8/layout/hierarchy1"/>
    <dgm:cxn modelId="{9B1DE781-9F24-4E5C-8CBA-689DAF47BD3C}" type="presParOf" srcId="{B5B0A2FB-3E24-404E-8B80-FF57BAAE1049}" destId="{059ACA3C-D184-42E7-ADB6-CBE601875C4F}" srcOrd="0" destOrd="0" presId="urn:microsoft.com/office/officeart/2005/8/layout/hierarchy1"/>
    <dgm:cxn modelId="{8B2D8968-F87B-42C9-81ED-93AE8FAD1258}" type="presParOf" srcId="{B5B0A2FB-3E24-404E-8B80-FF57BAAE1049}" destId="{B3656E03-2257-4E8F-9854-8FEBE1F78C82}" srcOrd="1" destOrd="0" presId="urn:microsoft.com/office/officeart/2005/8/layout/hierarchy1"/>
    <dgm:cxn modelId="{F981820A-F564-471D-B73A-20CBDD74A9FA}" type="presParOf" srcId="{CC6CF52D-A9A0-4B14-9861-C695ABA6D66D}" destId="{A9AC56A6-03A8-4F86-ADFE-E52F26A15C66}" srcOrd="1" destOrd="0" presId="urn:microsoft.com/office/officeart/2005/8/layout/hierarchy1"/>
    <dgm:cxn modelId="{C925DA12-5C33-4A10-9AB0-1912F6EFAA91}" type="presParOf" srcId="{D4B1F02C-3BB5-4F1D-8ECB-2F8462DEACBF}" destId="{B23E00EC-5CEA-4F0A-BF9A-B1179F8A9441}" srcOrd="4" destOrd="0" presId="urn:microsoft.com/office/officeart/2005/8/layout/hierarchy1"/>
    <dgm:cxn modelId="{26A67787-9B5A-4465-B80C-86A4C50EE68B}" type="presParOf" srcId="{D4B1F02C-3BB5-4F1D-8ECB-2F8462DEACBF}" destId="{27949F81-3639-477E-952B-E766EF752DE9}" srcOrd="5" destOrd="0" presId="urn:microsoft.com/office/officeart/2005/8/layout/hierarchy1"/>
    <dgm:cxn modelId="{70579897-3644-4255-8796-D8C94931ADB8}" type="presParOf" srcId="{27949F81-3639-477E-952B-E766EF752DE9}" destId="{C3D7DA46-A5E3-419E-ACF1-052368E2003E}" srcOrd="0" destOrd="0" presId="urn:microsoft.com/office/officeart/2005/8/layout/hierarchy1"/>
    <dgm:cxn modelId="{491D651B-9F57-45BC-A074-CC01472564E2}" type="presParOf" srcId="{C3D7DA46-A5E3-419E-ACF1-052368E2003E}" destId="{3B23D3FA-E944-4A88-89EE-9BAEDF46F1A1}" srcOrd="0" destOrd="0" presId="urn:microsoft.com/office/officeart/2005/8/layout/hierarchy1"/>
    <dgm:cxn modelId="{24F0032A-1A17-4DC8-A5F2-3296F189E7CA}" type="presParOf" srcId="{C3D7DA46-A5E3-419E-ACF1-052368E2003E}" destId="{0038D3F5-004B-439D-99F8-0E3CD8F2C148}" srcOrd="1" destOrd="0" presId="urn:microsoft.com/office/officeart/2005/8/layout/hierarchy1"/>
    <dgm:cxn modelId="{CF2C5708-A656-4A12-B765-9161A69925E3}" type="presParOf" srcId="{27949F81-3639-477E-952B-E766EF752DE9}" destId="{9591A866-08FC-47B3-90D2-38C4B12A6B74}" srcOrd="1" destOrd="0" presId="urn:microsoft.com/office/officeart/2005/8/layout/hierarchy1"/>
    <dgm:cxn modelId="{3D070215-F4DB-4975-83F7-2E41F7957516}" type="presParOf" srcId="{9591A866-08FC-47B3-90D2-38C4B12A6B74}" destId="{47DB0E4D-7C90-45C9-806D-A3D66E595232}" srcOrd="0" destOrd="0" presId="urn:microsoft.com/office/officeart/2005/8/layout/hierarchy1"/>
    <dgm:cxn modelId="{1E00E925-FE53-4646-B639-C75B7192750F}" type="presParOf" srcId="{9591A866-08FC-47B3-90D2-38C4B12A6B74}" destId="{8847D23F-894A-4399-91FA-056FFD33E29D}" srcOrd="1" destOrd="0" presId="urn:microsoft.com/office/officeart/2005/8/layout/hierarchy1"/>
    <dgm:cxn modelId="{9F95DCAF-D255-4A72-81F8-B69C314C738F}" type="presParOf" srcId="{8847D23F-894A-4399-91FA-056FFD33E29D}" destId="{187320F0-2720-4E95-80F9-858DF400DF5B}" srcOrd="0" destOrd="0" presId="urn:microsoft.com/office/officeart/2005/8/layout/hierarchy1"/>
    <dgm:cxn modelId="{A63E50E4-AF5A-4B21-AA92-D4BB56025DF5}" type="presParOf" srcId="{187320F0-2720-4E95-80F9-858DF400DF5B}" destId="{4E7865CD-5E98-42AA-A46C-0726CA62B8B1}" srcOrd="0" destOrd="0" presId="urn:microsoft.com/office/officeart/2005/8/layout/hierarchy1"/>
    <dgm:cxn modelId="{2D83ADC9-7191-4466-8402-C7DDE04A7E38}" type="presParOf" srcId="{187320F0-2720-4E95-80F9-858DF400DF5B}" destId="{9173E2CB-1CD0-4136-AF35-2A6786C92D01}" srcOrd="1" destOrd="0" presId="urn:microsoft.com/office/officeart/2005/8/layout/hierarchy1"/>
    <dgm:cxn modelId="{40F1D84D-BE27-467F-8038-4ABC47B000B3}" type="presParOf" srcId="{8847D23F-894A-4399-91FA-056FFD33E29D}" destId="{CFFB17F1-EB95-486A-A3B4-9D465E7816EB}" srcOrd="1" destOrd="0" presId="urn:microsoft.com/office/officeart/2005/8/layout/hierarchy1"/>
    <dgm:cxn modelId="{FC7E044E-C412-4E32-8ED3-6D77A5F34A3C}" type="presParOf" srcId="{9591A866-08FC-47B3-90D2-38C4B12A6B74}" destId="{397158E3-872E-4FF3-8677-F357462EE0BA}" srcOrd="2" destOrd="0" presId="urn:microsoft.com/office/officeart/2005/8/layout/hierarchy1"/>
    <dgm:cxn modelId="{BD8EEB99-BC56-4B50-9CA4-4622C009A6A7}" type="presParOf" srcId="{9591A866-08FC-47B3-90D2-38C4B12A6B74}" destId="{E27FD51F-B062-47C6-A5D5-F0FBC0DC10D6}" srcOrd="3" destOrd="0" presId="urn:microsoft.com/office/officeart/2005/8/layout/hierarchy1"/>
    <dgm:cxn modelId="{0B327245-CA59-4EE8-BA6A-495889E3DC66}" type="presParOf" srcId="{E27FD51F-B062-47C6-A5D5-F0FBC0DC10D6}" destId="{83ACE8FF-6705-4C05-80FE-D534AC3D7661}" srcOrd="0" destOrd="0" presId="urn:microsoft.com/office/officeart/2005/8/layout/hierarchy1"/>
    <dgm:cxn modelId="{D2529A23-B998-4986-A523-F95BB090657B}" type="presParOf" srcId="{83ACE8FF-6705-4C05-80FE-D534AC3D7661}" destId="{5CF29FC9-7B83-46B0-880E-B6C286E8E26E}" srcOrd="0" destOrd="0" presId="urn:microsoft.com/office/officeart/2005/8/layout/hierarchy1"/>
    <dgm:cxn modelId="{66D3729A-4264-436E-9558-201CA6E1F875}" type="presParOf" srcId="{83ACE8FF-6705-4C05-80FE-D534AC3D7661}" destId="{7C8BD61C-EF71-4E11-8B0D-625A1250FE46}" srcOrd="1" destOrd="0" presId="urn:microsoft.com/office/officeart/2005/8/layout/hierarchy1"/>
    <dgm:cxn modelId="{DAAFA44D-68F7-4BF5-94E3-71111421837C}" type="presParOf" srcId="{E27FD51F-B062-47C6-A5D5-F0FBC0DC10D6}" destId="{579A9F78-87A9-4947-B820-FA968D08121C}" srcOrd="1" destOrd="0" presId="urn:microsoft.com/office/officeart/2005/8/layout/hierarchy1"/>
    <dgm:cxn modelId="{CA582021-1812-486E-9CFF-3D580495D0E3}" type="presParOf" srcId="{9591A866-08FC-47B3-90D2-38C4B12A6B74}" destId="{C9D2C658-0916-4073-9BFE-B55A7535FA88}" srcOrd="4" destOrd="0" presId="urn:microsoft.com/office/officeart/2005/8/layout/hierarchy1"/>
    <dgm:cxn modelId="{4A6F3FD9-D34E-4573-B5A9-43BB300DA4B0}" type="presParOf" srcId="{9591A866-08FC-47B3-90D2-38C4B12A6B74}" destId="{AAEDC078-FC95-49AB-8AFB-9E4895D2C9C0}" srcOrd="5" destOrd="0" presId="urn:microsoft.com/office/officeart/2005/8/layout/hierarchy1"/>
    <dgm:cxn modelId="{B33B6125-EFD1-4569-891C-ABA15B9880AD}" type="presParOf" srcId="{AAEDC078-FC95-49AB-8AFB-9E4895D2C9C0}" destId="{9F89201F-2F1E-41CB-9F7D-3781F3CA241A}" srcOrd="0" destOrd="0" presId="urn:microsoft.com/office/officeart/2005/8/layout/hierarchy1"/>
    <dgm:cxn modelId="{68332592-2E68-40DF-981C-1680365E59AB}" type="presParOf" srcId="{9F89201F-2F1E-41CB-9F7D-3781F3CA241A}" destId="{2AF4F8BE-9B60-443F-ADC8-DCEBC48E9B52}" srcOrd="0" destOrd="0" presId="urn:microsoft.com/office/officeart/2005/8/layout/hierarchy1"/>
    <dgm:cxn modelId="{61C4A953-E191-4170-B88C-8C8AC3536345}" type="presParOf" srcId="{9F89201F-2F1E-41CB-9F7D-3781F3CA241A}" destId="{A565933A-1550-4011-B79B-ED5031E0307A}" srcOrd="1" destOrd="0" presId="urn:microsoft.com/office/officeart/2005/8/layout/hierarchy1"/>
    <dgm:cxn modelId="{55F49AB0-36A3-43FF-B946-7D6FD7A75F43}" type="presParOf" srcId="{AAEDC078-FC95-49AB-8AFB-9E4895D2C9C0}" destId="{F48CBF9D-C626-408B-8CFA-A89BD2C5A356}"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4236A9-4423-4914-9571-AF75AA1D125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C638146-13F6-436F-95D5-E5E969AA5387}">
      <dgm:prSet phldrT="[Text]"/>
      <dgm:spPr/>
      <dgm:t>
        <a:bodyPr/>
        <a:lstStyle/>
        <a:p>
          <a:r>
            <a:rPr lang="en-US" dirty="0" smtClean="0"/>
            <a:t>channel</a:t>
          </a:r>
          <a:endParaRPr lang="en-US" dirty="0"/>
        </a:p>
      </dgm:t>
    </dgm:pt>
    <dgm:pt modelId="{1CE4CCC1-E720-4666-9BA7-3BF4ABB666AF}" type="parTrans" cxnId="{4BD96C15-0597-464D-AE8D-C60E4B4C5BCD}">
      <dgm:prSet/>
      <dgm:spPr/>
      <dgm:t>
        <a:bodyPr/>
        <a:lstStyle/>
        <a:p>
          <a:endParaRPr lang="en-US"/>
        </a:p>
      </dgm:t>
    </dgm:pt>
    <dgm:pt modelId="{EB4B5F1F-C42F-461D-B1DE-31ACC68FA743}" type="sibTrans" cxnId="{4BD96C15-0597-464D-AE8D-C60E4B4C5BCD}">
      <dgm:prSet/>
      <dgm:spPr/>
      <dgm:t>
        <a:bodyPr/>
        <a:lstStyle/>
        <a:p>
          <a:endParaRPr lang="en-US"/>
        </a:p>
      </dgm:t>
    </dgm:pt>
    <dgm:pt modelId="{4343A33B-DA3D-4D8D-B5F6-8B6C40781928}">
      <dgm:prSet phldrT="[Text]"/>
      <dgm:spPr/>
      <dgm:t>
        <a:bodyPr/>
        <a:lstStyle/>
        <a:p>
          <a:r>
            <a:rPr lang="en-US" dirty="0" smtClean="0"/>
            <a:t>title</a:t>
          </a:r>
          <a:endParaRPr lang="en-US" dirty="0"/>
        </a:p>
      </dgm:t>
    </dgm:pt>
    <dgm:pt modelId="{78DF7BD1-CA95-407C-BCB0-44CF7971A7E7}" type="parTrans" cxnId="{CCF12145-FA30-4C08-9783-F06CFFAAC5D2}">
      <dgm:prSet/>
      <dgm:spPr/>
      <dgm:t>
        <a:bodyPr/>
        <a:lstStyle/>
        <a:p>
          <a:endParaRPr lang="en-US"/>
        </a:p>
      </dgm:t>
    </dgm:pt>
    <dgm:pt modelId="{B37CB7DC-030D-4E17-87E2-CCAE8A2741B3}" type="sibTrans" cxnId="{CCF12145-FA30-4C08-9783-F06CFFAAC5D2}">
      <dgm:prSet/>
      <dgm:spPr/>
      <dgm:t>
        <a:bodyPr/>
        <a:lstStyle/>
        <a:p>
          <a:endParaRPr lang="en-US"/>
        </a:p>
      </dgm:t>
    </dgm:pt>
    <dgm:pt modelId="{DDAC45D4-A30D-4780-B047-6073BC858A39}">
      <dgm:prSet phldrT="[Text]"/>
      <dgm:spPr/>
      <dgm:t>
        <a:bodyPr/>
        <a:lstStyle/>
        <a:p>
          <a:r>
            <a:rPr lang="en-US" dirty="0" smtClean="0"/>
            <a:t>item</a:t>
          </a:r>
          <a:endParaRPr lang="en-US" dirty="0"/>
        </a:p>
      </dgm:t>
    </dgm:pt>
    <dgm:pt modelId="{BF9AC908-54A5-49B7-B7BB-E942AB507650}" type="parTrans" cxnId="{546F5403-A5BB-431E-84AD-A3C13E8EB87F}">
      <dgm:prSet/>
      <dgm:spPr/>
      <dgm:t>
        <a:bodyPr/>
        <a:lstStyle/>
        <a:p>
          <a:endParaRPr lang="en-US"/>
        </a:p>
      </dgm:t>
    </dgm:pt>
    <dgm:pt modelId="{ACB2F067-A438-4106-B157-1591BF706853}" type="sibTrans" cxnId="{546F5403-A5BB-431E-84AD-A3C13E8EB87F}">
      <dgm:prSet/>
      <dgm:spPr/>
      <dgm:t>
        <a:bodyPr/>
        <a:lstStyle/>
        <a:p>
          <a:endParaRPr lang="en-US"/>
        </a:p>
      </dgm:t>
    </dgm:pt>
    <dgm:pt modelId="{43249D37-61EE-4841-BEA0-A67BF4EAD9EA}">
      <dgm:prSet phldrT="[Text]"/>
      <dgm:spPr/>
      <dgm:t>
        <a:bodyPr/>
        <a:lstStyle/>
        <a:p>
          <a:r>
            <a:rPr lang="en-US" dirty="0" smtClean="0"/>
            <a:t>title</a:t>
          </a:r>
          <a:endParaRPr lang="en-US" dirty="0"/>
        </a:p>
      </dgm:t>
    </dgm:pt>
    <dgm:pt modelId="{AC4249F7-7F0D-43D8-9C6A-B6990BD9446E}" type="parTrans" cxnId="{33012A6C-A8DB-4FCA-B1D7-EC717874445F}">
      <dgm:prSet/>
      <dgm:spPr/>
      <dgm:t>
        <a:bodyPr/>
        <a:lstStyle/>
        <a:p>
          <a:endParaRPr lang="en-US"/>
        </a:p>
      </dgm:t>
    </dgm:pt>
    <dgm:pt modelId="{BC73EA50-A5E3-4B35-83C8-3355D7085A1B}" type="sibTrans" cxnId="{33012A6C-A8DB-4FCA-B1D7-EC717874445F}">
      <dgm:prSet/>
      <dgm:spPr/>
      <dgm:t>
        <a:bodyPr/>
        <a:lstStyle/>
        <a:p>
          <a:endParaRPr lang="en-US"/>
        </a:p>
      </dgm:t>
    </dgm:pt>
    <dgm:pt modelId="{5C917126-815A-49D5-AA47-4CB4FF5CADAC}">
      <dgm:prSet/>
      <dgm:spPr/>
      <dgm:t>
        <a:bodyPr/>
        <a:lstStyle/>
        <a:p>
          <a:r>
            <a:rPr lang="en-US" dirty="0" smtClean="0"/>
            <a:t>item</a:t>
          </a:r>
          <a:endParaRPr lang="en-US" dirty="0"/>
        </a:p>
      </dgm:t>
    </dgm:pt>
    <dgm:pt modelId="{D1644942-668C-44BB-8520-4A39496111F4}" type="parTrans" cxnId="{8D2349C4-D5F9-4662-A38A-A8775F4B496D}">
      <dgm:prSet/>
      <dgm:spPr/>
      <dgm:t>
        <a:bodyPr/>
        <a:lstStyle/>
        <a:p>
          <a:endParaRPr lang="en-US"/>
        </a:p>
      </dgm:t>
    </dgm:pt>
    <dgm:pt modelId="{75465E63-85AB-4AD1-9DF7-45B731A7691A}" type="sibTrans" cxnId="{8D2349C4-D5F9-4662-A38A-A8775F4B496D}">
      <dgm:prSet/>
      <dgm:spPr/>
      <dgm:t>
        <a:bodyPr/>
        <a:lstStyle/>
        <a:p>
          <a:endParaRPr lang="en-US"/>
        </a:p>
      </dgm:t>
    </dgm:pt>
    <dgm:pt modelId="{CD30468E-9C13-4303-9938-8D8E91C7F7AE}">
      <dgm:prSet/>
      <dgm:spPr/>
      <dgm:t>
        <a:bodyPr/>
        <a:lstStyle/>
        <a:p>
          <a:r>
            <a:rPr lang="en-US" dirty="0" smtClean="0"/>
            <a:t>item</a:t>
          </a:r>
          <a:endParaRPr lang="en-US" dirty="0"/>
        </a:p>
      </dgm:t>
    </dgm:pt>
    <dgm:pt modelId="{FC19465B-42C7-4891-8C45-FC92D139DB35}" type="parTrans" cxnId="{CA63D26D-C801-4CAC-804A-4D496B043080}">
      <dgm:prSet/>
      <dgm:spPr/>
      <dgm:t>
        <a:bodyPr/>
        <a:lstStyle/>
        <a:p>
          <a:endParaRPr lang="en-US"/>
        </a:p>
      </dgm:t>
    </dgm:pt>
    <dgm:pt modelId="{5E9F0DFC-7E5A-4187-9DE0-C230B9928C6D}" type="sibTrans" cxnId="{CA63D26D-C801-4CAC-804A-4D496B043080}">
      <dgm:prSet/>
      <dgm:spPr/>
      <dgm:t>
        <a:bodyPr/>
        <a:lstStyle/>
        <a:p>
          <a:endParaRPr lang="en-US"/>
        </a:p>
      </dgm:t>
    </dgm:pt>
    <dgm:pt modelId="{2A173FF9-E117-4BF5-849F-F4A4771591F2}">
      <dgm:prSet/>
      <dgm:spPr/>
      <dgm:t>
        <a:bodyPr/>
        <a:lstStyle/>
        <a:p>
          <a:r>
            <a:rPr lang="en-US" dirty="0" smtClean="0"/>
            <a:t>link</a:t>
          </a:r>
          <a:endParaRPr lang="en-US" dirty="0"/>
        </a:p>
      </dgm:t>
    </dgm:pt>
    <dgm:pt modelId="{AC76FD6B-B247-4E92-AC40-5AEA7C9F2F74}" type="parTrans" cxnId="{327039C6-90D1-4A15-B3F4-A726C0817239}">
      <dgm:prSet/>
      <dgm:spPr/>
      <dgm:t>
        <a:bodyPr/>
        <a:lstStyle/>
        <a:p>
          <a:endParaRPr lang="en-US"/>
        </a:p>
      </dgm:t>
    </dgm:pt>
    <dgm:pt modelId="{4F1821F2-651B-4A75-AD37-AE4791414A1C}" type="sibTrans" cxnId="{327039C6-90D1-4A15-B3F4-A726C0817239}">
      <dgm:prSet/>
      <dgm:spPr/>
      <dgm:t>
        <a:bodyPr/>
        <a:lstStyle/>
        <a:p>
          <a:endParaRPr lang="en-US"/>
        </a:p>
      </dgm:t>
    </dgm:pt>
    <dgm:pt modelId="{743A818E-7E95-42F0-A21C-589C523C4946}">
      <dgm:prSet/>
      <dgm:spPr/>
      <dgm:t>
        <a:bodyPr/>
        <a:lstStyle/>
        <a:p>
          <a:r>
            <a:rPr lang="en-US" dirty="0" err="1" smtClean="0"/>
            <a:t>pubDate</a:t>
          </a:r>
          <a:endParaRPr lang="en-US" dirty="0"/>
        </a:p>
      </dgm:t>
    </dgm:pt>
    <dgm:pt modelId="{F91E8E36-E10A-4118-B3CD-62264F6CE564}" type="parTrans" cxnId="{CE387187-B9E4-481D-93D3-4C4BDBC8D499}">
      <dgm:prSet/>
      <dgm:spPr/>
      <dgm:t>
        <a:bodyPr/>
        <a:lstStyle/>
        <a:p>
          <a:endParaRPr lang="en-US"/>
        </a:p>
      </dgm:t>
    </dgm:pt>
    <dgm:pt modelId="{997A6ED0-11A0-4243-997B-D9C9F78DD1BC}" type="sibTrans" cxnId="{CE387187-B9E4-481D-93D3-4C4BDBC8D499}">
      <dgm:prSet/>
      <dgm:spPr/>
      <dgm:t>
        <a:bodyPr/>
        <a:lstStyle/>
        <a:p>
          <a:endParaRPr lang="en-US"/>
        </a:p>
      </dgm:t>
    </dgm:pt>
    <dgm:pt modelId="{1FB5E863-614A-4A91-93DD-FB2795D58072}">
      <dgm:prSet/>
      <dgm:spPr/>
      <dgm:t>
        <a:bodyPr/>
        <a:lstStyle/>
        <a:p>
          <a:r>
            <a:rPr lang="en-US" dirty="0" err="1" smtClean="0"/>
            <a:t>ttl</a:t>
          </a:r>
          <a:endParaRPr lang="en-US" dirty="0"/>
        </a:p>
      </dgm:t>
    </dgm:pt>
    <dgm:pt modelId="{D1227F14-C909-404C-9B30-49195E616EBE}" type="parTrans" cxnId="{5329C9C3-0C59-4DF6-8FA8-F0D6396173F2}">
      <dgm:prSet/>
      <dgm:spPr/>
      <dgm:t>
        <a:bodyPr/>
        <a:lstStyle/>
        <a:p>
          <a:endParaRPr lang="en-US"/>
        </a:p>
      </dgm:t>
    </dgm:pt>
    <dgm:pt modelId="{5FAE9D5E-FB5F-458A-A095-A0B3B766B0A0}" type="sibTrans" cxnId="{5329C9C3-0C59-4DF6-8FA8-F0D6396173F2}">
      <dgm:prSet/>
      <dgm:spPr/>
      <dgm:t>
        <a:bodyPr/>
        <a:lstStyle/>
        <a:p>
          <a:endParaRPr lang="en-US"/>
        </a:p>
      </dgm:t>
    </dgm:pt>
    <dgm:pt modelId="{169BF3BD-D369-42DC-B9A4-C82C8AEA695C}">
      <dgm:prSet/>
      <dgm:spPr/>
      <dgm:t>
        <a:bodyPr/>
        <a:lstStyle/>
        <a:p>
          <a:r>
            <a:rPr lang="en-US" dirty="0" err="1" smtClean="0"/>
            <a:t>rss</a:t>
          </a:r>
          <a:endParaRPr lang="en-US" dirty="0"/>
        </a:p>
      </dgm:t>
    </dgm:pt>
    <dgm:pt modelId="{0015810D-AFA8-4A31-ACC8-9338B334A27B}" type="parTrans" cxnId="{489A2767-E237-4120-9100-EAF7B662440D}">
      <dgm:prSet/>
      <dgm:spPr/>
      <dgm:t>
        <a:bodyPr/>
        <a:lstStyle/>
        <a:p>
          <a:endParaRPr lang="en-US"/>
        </a:p>
      </dgm:t>
    </dgm:pt>
    <dgm:pt modelId="{81263004-8B10-4258-B656-34C2585BA615}" type="sibTrans" cxnId="{489A2767-E237-4120-9100-EAF7B662440D}">
      <dgm:prSet/>
      <dgm:spPr/>
      <dgm:t>
        <a:bodyPr/>
        <a:lstStyle/>
        <a:p>
          <a:endParaRPr lang="en-US"/>
        </a:p>
      </dgm:t>
    </dgm:pt>
    <dgm:pt modelId="{8A001A78-458F-4674-8742-955FA5A12CBE}">
      <dgm:prSet/>
      <dgm:spPr/>
      <dgm:t>
        <a:bodyPr/>
        <a:lstStyle/>
        <a:p>
          <a:r>
            <a:rPr lang="en-US" dirty="0" smtClean="0"/>
            <a:t>link</a:t>
          </a:r>
          <a:endParaRPr lang="en-US" dirty="0"/>
        </a:p>
      </dgm:t>
    </dgm:pt>
    <dgm:pt modelId="{09D6A159-AEDC-4E3C-9F76-37A8B8812BA6}" type="parTrans" cxnId="{5FD5DBA0-F276-47BD-995D-94804FDA94CC}">
      <dgm:prSet/>
      <dgm:spPr/>
      <dgm:t>
        <a:bodyPr/>
        <a:lstStyle/>
        <a:p>
          <a:endParaRPr lang="en-US"/>
        </a:p>
      </dgm:t>
    </dgm:pt>
    <dgm:pt modelId="{830D1D8F-151D-494C-BC72-612288CD788B}" type="sibTrans" cxnId="{5FD5DBA0-F276-47BD-995D-94804FDA94CC}">
      <dgm:prSet/>
      <dgm:spPr/>
      <dgm:t>
        <a:bodyPr/>
        <a:lstStyle/>
        <a:p>
          <a:endParaRPr lang="en-US"/>
        </a:p>
      </dgm:t>
    </dgm:pt>
    <dgm:pt modelId="{2CFD94BA-C57F-471C-A837-BB9572EF99F2}">
      <dgm:prSet/>
      <dgm:spPr/>
      <dgm:t>
        <a:bodyPr/>
        <a:lstStyle/>
        <a:p>
          <a:r>
            <a:rPr lang="en-US" dirty="0" err="1" smtClean="0"/>
            <a:t>pubDate</a:t>
          </a:r>
          <a:endParaRPr lang="en-US" dirty="0"/>
        </a:p>
      </dgm:t>
    </dgm:pt>
    <dgm:pt modelId="{4652E9EC-C80A-4B60-8628-451860AA722E}" type="parTrans" cxnId="{8A84C288-3893-4E89-91F1-5E0A126D4E72}">
      <dgm:prSet/>
      <dgm:spPr/>
      <dgm:t>
        <a:bodyPr/>
        <a:lstStyle/>
        <a:p>
          <a:endParaRPr lang="en-US"/>
        </a:p>
      </dgm:t>
    </dgm:pt>
    <dgm:pt modelId="{A81BC538-53B4-4151-9A23-A42869A10FB4}" type="sibTrans" cxnId="{8A84C288-3893-4E89-91F1-5E0A126D4E72}">
      <dgm:prSet/>
      <dgm:spPr/>
      <dgm:t>
        <a:bodyPr/>
        <a:lstStyle/>
        <a:p>
          <a:endParaRPr lang="en-US"/>
        </a:p>
      </dgm:t>
    </dgm:pt>
    <dgm:pt modelId="{127EF18E-AE70-4593-8171-50242FA3EB51}">
      <dgm:prSet/>
      <dgm:spPr/>
      <dgm:t>
        <a:bodyPr/>
        <a:lstStyle/>
        <a:p>
          <a:r>
            <a:rPr lang="en-US" dirty="0" smtClean="0"/>
            <a:t>description</a:t>
          </a:r>
          <a:endParaRPr lang="en-US" dirty="0"/>
        </a:p>
      </dgm:t>
    </dgm:pt>
    <dgm:pt modelId="{17CB89BC-7D17-4C24-A39A-755622E7F62C}" type="parTrans" cxnId="{F9C62EAE-9116-4F25-8F96-8B64A542D881}">
      <dgm:prSet/>
      <dgm:spPr/>
      <dgm:t>
        <a:bodyPr/>
        <a:lstStyle/>
        <a:p>
          <a:endParaRPr lang="en-US"/>
        </a:p>
      </dgm:t>
    </dgm:pt>
    <dgm:pt modelId="{2BBCC899-1691-4A11-9A1A-508172B65535}" type="sibTrans" cxnId="{F9C62EAE-9116-4F25-8F96-8B64A542D881}">
      <dgm:prSet/>
      <dgm:spPr/>
      <dgm:t>
        <a:bodyPr/>
        <a:lstStyle/>
        <a:p>
          <a:endParaRPr lang="en-US"/>
        </a:p>
      </dgm:t>
    </dgm:pt>
    <dgm:pt modelId="{CD71E8EC-A04F-4376-9FD1-44FF83476B85}" type="pres">
      <dgm:prSet presAssocID="{2D4236A9-4423-4914-9571-AF75AA1D1257}" presName="hierChild1" presStyleCnt="0">
        <dgm:presLayoutVars>
          <dgm:chPref val="1"/>
          <dgm:dir/>
          <dgm:animOne val="branch"/>
          <dgm:animLvl val="lvl"/>
          <dgm:resizeHandles/>
        </dgm:presLayoutVars>
      </dgm:prSet>
      <dgm:spPr/>
      <dgm:t>
        <a:bodyPr/>
        <a:lstStyle/>
        <a:p>
          <a:endParaRPr lang="en-US"/>
        </a:p>
      </dgm:t>
    </dgm:pt>
    <dgm:pt modelId="{B2B7CC1C-5A8A-4E7E-8EF5-9A23A8C35F55}" type="pres">
      <dgm:prSet presAssocID="{169BF3BD-D369-42DC-B9A4-C82C8AEA695C}" presName="hierRoot1" presStyleCnt="0"/>
      <dgm:spPr/>
    </dgm:pt>
    <dgm:pt modelId="{CC5365A2-86FE-47C4-A865-FC94665F8D23}" type="pres">
      <dgm:prSet presAssocID="{169BF3BD-D369-42DC-B9A4-C82C8AEA695C}" presName="composite" presStyleCnt="0"/>
      <dgm:spPr/>
    </dgm:pt>
    <dgm:pt modelId="{46C38AFA-2B4D-46F7-A0A7-1E5190082163}" type="pres">
      <dgm:prSet presAssocID="{169BF3BD-D369-42DC-B9A4-C82C8AEA695C}" presName="background" presStyleLbl="node0" presStyleIdx="0" presStyleCnt="1"/>
      <dgm:spPr/>
    </dgm:pt>
    <dgm:pt modelId="{E2482D1F-9975-4859-92D3-99FD000737C1}" type="pres">
      <dgm:prSet presAssocID="{169BF3BD-D369-42DC-B9A4-C82C8AEA695C}" presName="text" presStyleLbl="fgAcc0" presStyleIdx="0" presStyleCnt="1">
        <dgm:presLayoutVars>
          <dgm:chPref val="3"/>
        </dgm:presLayoutVars>
      </dgm:prSet>
      <dgm:spPr/>
      <dgm:t>
        <a:bodyPr/>
        <a:lstStyle/>
        <a:p>
          <a:endParaRPr lang="en-US"/>
        </a:p>
      </dgm:t>
    </dgm:pt>
    <dgm:pt modelId="{9DA4FDE1-CE37-4222-8BAC-6D69D08BFE76}" type="pres">
      <dgm:prSet presAssocID="{169BF3BD-D369-42DC-B9A4-C82C8AEA695C}" presName="hierChild2" presStyleCnt="0"/>
      <dgm:spPr/>
    </dgm:pt>
    <dgm:pt modelId="{EF3D5530-9E44-490E-A5E6-A8881ECE1A1D}" type="pres">
      <dgm:prSet presAssocID="{1CE4CCC1-E720-4666-9BA7-3BF4ABB666AF}" presName="Name10" presStyleLbl="parChTrans1D2" presStyleIdx="0" presStyleCnt="1"/>
      <dgm:spPr/>
      <dgm:t>
        <a:bodyPr/>
        <a:lstStyle/>
        <a:p>
          <a:endParaRPr lang="en-US"/>
        </a:p>
      </dgm:t>
    </dgm:pt>
    <dgm:pt modelId="{7537E913-0456-429C-BC29-EEFCCFB49E50}" type="pres">
      <dgm:prSet presAssocID="{6C638146-13F6-436F-95D5-E5E969AA5387}" presName="hierRoot2" presStyleCnt="0"/>
      <dgm:spPr/>
    </dgm:pt>
    <dgm:pt modelId="{CE5C3C92-A037-4B4A-83CD-DCA7269619BF}" type="pres">
      <dgm:prSet presAssocID="{6C638146-13F6-436F-95D5-E5E969AA5387}" presName="composite2" presStyleCnt="0"/>
      <dgm:spPr/>
    </dgm:pt>
    <dgm:pt modelId="{25604056-DB76-4F67-9DAE-5CF2129B34EE}" type="pres">
      <dgm:prSet presAssocID="{6C638146-13F6-436F-95D5-E5E969AA5387}" presName="background2" presStyleLbl="node2" presStyleIdx="0" presStyleCnt="1"/>
      <dgm:spPr/>
    </dgm:pt>
    <dgm:pt modelId="{D6B53478-D600-4EBD-9A87-859B75166860}" type="pres">
      <dgm:prSet presAssocID="{6C638146-13F6-436F-95D5-E5E969AA5387}" presName="text2" presStyleLbl="fgAcc2" presStyleIdx="0" presStyleCnt="1">
        <dgm:presLayoutVars>
          <dgm:chPref val="3"/>
        </dgm:presLayoutVars>
      </dgm:prSet>
      <dgm:spPr/>
      <dgm:t>
        <a:bodyPr/>
        <a:lstStyle/>
        <a:p>
          <a:endParaRPr lang="en-US"/>
        </a:p>
      </dgm:t>
    </dgm:pt>
    <dgm:pt modelId="{22960C0C-9164-478F-ACB1-749D6C4C4171}" type="pres">
      <dgm:prSet presAssocID="{6C638146-13F6-436F-95D5-E5E969AA5387}" presName="hierChild3" presStyleCnt="0"/>
      <dgm:spPr/>
    </dgm:pt>
    <dgm:pt modelId="{FFBE89B1-E1CC-4A17-BD11-BD8647A6890C}" type="pres">
      <dgm:prSet presAssocID="{78DF7BD1-CA95-407C-BCB0-44CF7971A7E7}" presName="Name17" presStyleLbl="parChTrans1D3" presStyleIdx="0" presStyleCnt="7"/>
      <dgm:spPr/>
      <dgm:t>
        <a:bodyPr/>
        <a:lstStyle/>
        <a:p>
          <a:endParaRPr lang="en-US"/>
        </a:p>
      </dgm:t>
    </dgm:pt>
    <dgm:pt modelId="{2AA06FED-94AB-4798-A971-0B37D7BAE285}" type="pres">
      <dgm:prSet presAssocID="{4343A33B-DA3D-4D8D-B5F6-8B6C40781928}" presName="hierRoot3" presStyleCnt="0"/>
      <dgm:spPr/>
    </dgm:pt>
    <dgm:pt modelId="{4A5E94AE-9725-45D7-A370-4DC3BCE8C37A}" type="pres">
      <dgm:prSet presAssocID="{4343A33B-DA3D-4D8D-B5F6-8B6C40781928}" presName="composite3" presStyleCnt="0"/>
      <dgm:spPr/>
    </dgm:pt>
    <dgm:pt modelId="{549754D4-E5D3-4792-A918-0F56D6468D28}" type="pres">
      <dgm:prSet presAssocID="{4343A33B-DA3D-4D8D-B5F6-8B6C40781928}" presName="background3" presStyleLbl="node3" presStyleIdx="0" presStyleCnt="7"/>
      <dgm:spPr/>
    </dgm:pt>
    <dgm:pt modelId="{D9711928-7E34-4272-A037-5BB73A797C21}" type="pres">
      <dgm:prSet presAssocID="{4343A33B-DA3D-4D8D-B5F6-8B6C40781928}" presName="text3" presStyleLbl="fgAcc3" presStyleIdx="0" presStyleCnt="7">
        <dgm:presLayoutVars>
          <dgm:chPref val="3"/>
        </dgm:presLayoutVars>
      </dgm:prSet>
      <dgm:spPr/>
      <dgm:t>
        <a:bodyPr/>
        <a:lstStyle/>
        <a:p>
          <a:endParaRPr lang="en-US"/>
        </a:p>
      </dgm:t>
    </dgm:pt>
    <dgm:pt modelId="{B8AEF99D-E2CC-4F45-9057-8E1DD6D720ED}" type="pres">
      <dgm:prSet presAssocID="{4343A33B-DA3D-4D8D-B5F6-8B6C40781928}" presName="hierChild4" presStyleCnt="0"/>
      <dgm:spPr/>
    </dgm:pt>
    <dgm:pt modelId="{CBB99E2F-9259-422D-941E-B8ADCC690F9F}" type="pres">
      <dgm:prSet presAssocID="{AC76FD6B-B247-4E92-AC40-5AEA7C9F2F74}" presName="Name17" presStyleLbl="parChTrans1D3" presStyleIdx="1" presStyleCnt="7"/>
      <dgm:spPr/>
      <dgm:t>
        <a:bodyPr/>
        <a:lstStyle/>
        <a:p>
          <a:endParaRPr lang="en-US"/>
        </a:p>
      </dgm:t>
    </dgm:pt>
    <dgm:pt modelId="{B2D3BE43-B0AD-4EEA-B73B-CBCA05ACBE72}" type="pres">
      <dgm:prSet presAssocID="{2A173FF9-E117-4BF5-849F-F4A4771591F2}" presName="hierRoot3" presStyleCnt="0"/>
      <dgm:spPr/>
    </dgm:pt>
    <dgm:pt modelId="{C9CB9E6B-C2C7-49AD-9ACD-B6FF3363BA5B}" type="pres">
      <dgm:prSet presAssocID="{2A173FF9-E117-4BF5-849F-F4A4771591F2}" presName="composite3" presStyleCnt="0"/>
      <dgm:spPr/>
    </dgm:pt>
    <dgm:pt modelId="{50E228EA-8955-4104-A8C9-71C8AC940F79}" type="pres">
      <dgm:prSet presAssocID="{2A173FF9-E117-4BF5-849F-F4A4771591F2}" presName="background3" presStyleLbl="node3" presStyleIdx="1" presStyleCnt="7"/>
      <dgm:spPr/>
    </dgm:pt>
    <dgm:pt modelId="{9B67A41A-8C29-4E89-9E4C-38275D40AFDB}" type="pres">
      <dgm:prSet presAssocID="{2A173FF9-E117-4BF5-849F-F4A4771591F2}" presName="text3" presStyleLbl="fgAcc3" presStyleIdx="1" presStyleCnt="7">
        <dgm:presLayoutVars>
          <dgm:chPref val="3"/>
        </dgm:presLayoutVars>
      </dgm:prSet>
      <dgm:spPr/>
      <dgm:t>
        <a:bodyPr/>
        <a:lstStyle/>
        <a:p>
          <a:endParaRPr lang="en-US"/>
        </a:p>
      </dgm:t>
    </dgm:pt>
    <dgm:pt modelId="{C1540F6E-8AE7-4621-9C48-75C39B6A761B}" type="pres">
      <dgm:prSet presAssocID="{2A173FF9-E117-4BF5-849F-F4A4771591F2}" presName="hierChild4" presStyleCnt="0"/>
      <dgm:spPr/>
    </dgm:pt>
    <dgm:pt modelId="{D795ED59-5062-40B7-97D6-4E44484D4A4B}" type="pres">
      <dgm:prSet presAssocID="{F91E8E36-E10A-4118-B3CD-62264F6CE564}" presName="Name17" presStyleLbl="parChTrans1D3" presStyleIdx="2" presStyleCnt="7"/>
      <dgm:spPr/>
      <dgm:t>
        <a:bodyPr/>
        <a:lstStyle/>
        <a:p>
          <a:endParaRPr lang="en-US"/>
        </a:p>
      </dgm:t>
    </dgm:pt>
    <dgm:pt modelId="{7912B4DD-2056-454D-8C33-F749A98E6E8D}" type="pres">
      <dgm:prSet presAssocID="{743A818E-7E95-42F0-A21C-589C523C4946}" presName="hierRoot3" presStyleCnt="0"/>
      <dgm:spPr/>
    </dgm:pt>
    <dgm:pt modelId="{653EC043-248E-405B-AD3E-DF9D123361F5}" type="pres">
      <dgm:prSet presAssocID="{743A818E-7E95-42F0-A21C-589C523C4946}" presName="composite3" presStyleCnt="0"/>
      <dgm:spPr/>
    </dgm:pt>
    <dgm:pt modelId="{A945B2D9-1219-493B-B293-610CA722C9A6}" type="pres">
      <dgm:prSet presAssocID="{743A818E-7E95-42F0-A21C-589C523C4946}" presName="background3" presStyleLbl="node3" presStyleIdx="2" presStyleCnt="7"/>
      <dgm:spPr/>
    </dgm:pt>
    <dgm:pt modelId="{9441D80F-94A1-4D41-8C3A-E85E0C3A8071}" type="pres">
      <dgm:prSet presAssocID="{743A818E-7E95-42F0-A21C-589C523C4946}" presName="text3" presStyleLbl="fgAcc3" presStyleIdx="2" presStyleCnt="7">
        <dgm:presLayoutVars>
          <dgm:chPref val="3"/>
        </dgm:presLayoutVars>
      </dgm:prSet>
      <dgm:spPr/>
      <dgm:t>
        <a:bodyPr/>
        <a:lstStyle/>
        <a:p>
          <a:endParaRPr lang="en-US"/>
        </a:p>
      </dgm:t>
    </dgm:pt>
    <dgm:pt modelId="{5D483288-6CCC-4728-A779-55458BDEF818}" type="pres">
      <dgm:prSet presAssocID="{743A818E-7E95-42F0-A21C-589C523C4946}" presName="hierChild4" presStyleCnt="0"/>
      <dgm:spPr/>
    </dgm:pt>
    <dgm:pt modelId="{EF4EC0C9-67A6-4A87-840C-E5929EF86441}" type="pres">
      <dgm:prSet presAssocID="{D1227F14-C909-404C-9B30-49195E616EBE}" presName="Name17" presStyleLbl="parChTrans1D3" presStyleIdx="3" presStyleCnt="7"/>
      <dgm:spPr/>
      <dgm:t>
        <a:bodyPr/>
        <a:lstStyle/>
        <a:p>
          <a:endParaRPr lang="en-US"/>
        </a:p>
      </dgm:t>
    </dgm:pt>
    <dgm:pt modelId="{3AEFD955-264E-4D44-938B-67C4EC09F802}" type="pres">
      <dgm:prSet presAssocID="{1FB5E863-614A-4A91-93DD-FB2795D58072}" presName="hierRoot3" presStyleCnt="0"/>
      <dgm:spPr/>
    </dgm:pt>
    <dgm:pt modelId="{9BDCCF80-0F96-4D33-B45F-54870C12D783}" type="pres">
      <dgm:prSet presAssocID="{1FB5E863-614A-4A91-93DD-FB2795D58072}" presName="composite3" presStyleCnt="0"/>
      <dgm:spPr/>
    </dgm:pt>
    <dgm:pt modelId="{15D9D363-1476-4787-BF2F-7FC38A3F23A3}" type="pres">
      <dgm:prSet presAssocID="{1FB5E863-614A-4A91-93DD-FB2795D58072}" presName="background3" presStyleLbl="node3" presStyleIdx="3" presStyleCnt="7"/>
      <dgm:spPr/>
    </dgm:pt>
    <dgm:pt modelId="{26E50F0B-E882-439F-9521-764D7C4153BE}" type="pres">
      <dgm:prSet presAssocID="{1FB5E863-614A-4A91-93DD-FB2795D58072}" presName="text3" presStyleLbl="fgAcc3" presStyleIdx="3" presStyleCnt="7">
        <dgm:presLayoutVars>
          <dgm:chPref val="3"/>
        </dgm:presLayoutVars>
      </dgm:prSet>
      <dgm:spPr/>
      <dgm:t>
        <a:bodyPr/>
        <a:lstStyle/>
        <a:p>
          <a:endParaRPr lang="en-US"/>
        </a:p>
      </dgm:t>
    </dgm:pt>
    <dgm:pt modelId="{C5724A0C-DF70-4594-BDD0-67BDA6261046}" type="pres">
      <dgm:prSet presAssocID="{1FB5E863-614A-4A91-93DD-FB2795D58072}" presName="hierChild4" presStyleCnt="0"/>
      <dgm:spPr/>
    </dgm:pt>
    <dgm:pt modelId="{A378C79D-0373-4995-98F9-52347B10A606}" type="pres">
      <dgm:prSet presAssocID="{BF9AC908-54A5-49B7-B7BB-E942AB507650}" presName="Name17" presStyleLbl="parChTrans1D3" presStyleIdx="4" presStyleCnt="7"/>
      <dgm:spPr/>
      <dgm:t>
        <a:bodyPr/>
        <a:lstStyle/>
        <a:p>
          <a:endParaRPr lang="en-US"/>
        </a:p>
      </dgm:t>
    </dgm:pt>
    <dgm:pt modelId="{6BDCD125-0886-4749-BA9D-8B6A0A2EE994}" type="pres">
      <dgm:prSet presAssocID="{DDAC45D4-A30D-4780-B047-6073BC858A39}" presName="hierRoot3" presStyleCnt="0"/>
      <dgm:spPr/>
    </dgm:pt>
    <dgm:pt modelId="{10557C8B-4B9D-4CF2-AE97-EE89AAC9A9C1}" type="pres">
      <dgm:prSet presAssocID="{DDAC45D4-A30D-4780-B047-6073BC858A39}" presName="composite3" presStyleCnt="0"/>
      <dgm:spPr/>
    </dgm:pt>
    <dgm:pt modelId="{5B0EE17F-3BB8-4200-BF6C-0EB0D1DBE81E}" type="pres">
      <dgm:prSet presAssocID="{DDAC45D4-A30D-4780-B047-6073BC858A39}" presName="background3" presStyleLbl="node3" presStyleIdx="4" presStyleCnt="7"/>
      <dgm:spPr/>
    </dgm:pt>
    <dgm:pt modelId="{3417BD0B-1C68-4B66-9599-097A0338E98D}" type="pres">
      <dgm:prSet presAssocID="{DDAC45D4-A30D-4780-B047-6073BC858A39}" presName="text3" presStyleLbl="fgAcc3" presStyleIdx="4" presStyleCnt="7">
        <dgm:presLayoutVars>
          <dgm:chPref val="3"/>
        </dgm:presLayoutVars>
      </dgm:prSet>
      <dgm:spPr/>
      <dgm:t>
        <a:bodyPr/>
        <a:lstStyle/>
        <a:p>
          <a:endParaRPr lang="en-US"/>
        </a:p>
      </dgm:t>
    </dgm:pt>
    <dgm:pt modelId="{B79F4688-62DD-45C6-AAE0-C5AFE91F0338}" type="pres">
      <dgm:prSet presAssocID="{DDAC45D4-A30D-4780-B047-6073BC858A39}" presName="hierChild4" presStyleCnt="0"/>
      <dgm:spPr/>
    </dgm:pt>
    <dgm:pt modelId="{AAF4CC3E-2BD2-47D0-A93C-7A55B86356F9}" type="pres">
      <dgm:prSet presAssocID="{AC4249F7-7F0D-43D8-9C6A-B6990BD9446E}" presName="Name23" presStyleLbl="parChTrans1D4" presStyleIdx="0" presStyleCnt="4"/>
      <dgm:spPr/>
      <dgm:t>
        <a:bodyPr/>
        <a:lstStyle/>
        <a:p>
          <a:endParaRPr lang="en-US"/>
        </a:p>
      </dgm:t>
    </dgm:pt>
    <dgm:pt modelId="{949E44DB-31F1-443F-B5E4-6A225A9C6C05}" type="pres">
      <dgm:prSet presAssocID="{43249D37-61EE-4841-BEA0-A67BF4EAD9EA}" presName="hierRoot4" presStyleCnt="0"/>
      <dgm:spPr/>
    </dgm:pt>
    <dgm:pt modelId="{3B1C39A1-7B18-419D-A854-86EFA1F6666D}" type="pres">
      <dgm:prSet presAssocID="{43249D37-61EE-4841-BEA0-A67BF4EAD9EA}" presName="composite4" presStyleCnt="0"/>
      <dgm:spPr/>
    </dgm:pt>
    <dgm:pt modelId="{DE918383-259B-4C4C-8D66-438C75E8BF77}" type="pres">
      <dgm:prSet presAssocID="{43249D37-61EE-4841-BEA0-A67BF4EAD9EA}" presName="background4" presStyleLbl="node4" presStyleIdx="0" presStyleCnt="4"/>
      <dgm:spPr/>
    </dgm:pt>
    <dgm:pt modelId="{A1762B25-2F76-4956-A923-42E31E93BBD6}" type="pres">
      <dgm:prSet presAssocID="{43249D37-61EE-4841-BEA0-A67BF4EAD9EA}" presName="text4" presStyleLbl="fgAcc4" presStyleIdx="0" presStyleCnt="4">
        <dgm:presLayoutVars>
          <dgm:chPref val="3"/>
        </dgm:presLayoutVars>
      </dgm:prSet>
      <dgm:spPr/>
      <dgm:t>
        <a:bodyPr/>
        <a:lstStyle/>
        <a:p>
          <a:endParaRPr lang="en-US"/>
        </a:p>
      </dgm:t>
    </dgm:pt>
    <dgm:pt modelId="{2FD7B690-9741-4FA0-84BE-E46FC04DFC6D}" type="pres">
      <dgm:prSet presAssocID="{43249D37-61EE-4841-BEA0-A67BF4EAD9EA}" presName="hierChild5" presStyleCnt="0"/>
      <dgm:spPr/>
    </dgm:pt>
    <dgm:pt modelId="{D2317B8F-B48C-46D8-8E50-A43F4CF450F4}" type="pres">
      <dgm:prSet presAssocID="{09D6A159-AEDC-4E3C-9F76-37A8B8812BA6}" presName="Name23" presStyleLbl="parChTrans1D4" presStyleIdx="1" presStyleCnt="4"/>
      <dgm:spPr/>
      <dgm:t>
        <a:bodyPr/>
        <a:lstStyle/>
        <a:p>
          <a:endParaRPr lang="en-US"/>
        </a:p>
      </dgm:t>
    </dgm:pt>
    <dgm:pt modelId="{CD59182D-E235-4399-9759-5F3D53AF6A03}" type="pres">
      <dgm:prSet presAssocID="{8A001A78-458F-4674-8742-955FA5A12CBE}" presName="hierRoot4" presStyleCnt="0"/>
      <dgm:spPr/>
    </dgm:pt>
    <dgm:pt modelId="{E871473D-D055-4C18-BDD3-586AB598AA43}" type="pres">
      <dgm:prSet presAssocID="{8A001A78-458F-4674-8742-955FA5A12CBE}" presName="composite4" presStyleCnt="0"/>
      <dgm:spPr/>
    </dgm:pt>
    <dgm:pt modelId="{257760AC-7647-4E74-B757-4264EACE9E9B}" type="pres">
      <dgm:prSet presAssocID="{8A001A78-458F-4674-8742-955FA5A12CBE}" presName="background4" presStyleLbl="node4" presStyleIdx="1" presStyleCnt="4"/>
      <dgm:spPr/>
    </dgm:pt>
    <dgm:pt modelId="{5EF9DF98-D90F-413A-ADA3-CA86F90CFFFD}" type="pres">
      <dgm:prSet presAssocID="{8A001A78-458F-4674-8742-955FA5A12CBE}" presName="text4" presStyleLbl="fgAcc4" presStyleIdx="1" presStyleCnt="4">
        <dgm:presLayoutVars>
          <dgm:chPref val="3"/>
        </dgm:presLayoutVars>
      </dgm:prSet>
      <dgm:spPr/>
      <dgm:t>
        <a:bodyPr/>
        <a:lstStyle/>
        <a:p>
          <a:endParaRPr lang="en-US"/>
        </a:p>
      </dgm:t>
    </dgm:pt>
    <dgm:pt modelId="{ECE5040A-EDF8-446E-A394-CCC0F0EDBE0D}" type="pres">
      <dgm:prSet presAssocID="{8A001A78-458F-4674-8742-955FA5A12CBE}" presName="hierChild5" presStyleCnt="0"/>
      <dgm:spPr/>
    </dgm:pt>
    <dgm:pt modelId="{C2F10F1F-A259-43A7-B06D-CC2DD651FD11}" type="pres">
      <dgm:prSet presAssocID="{4652E9EC-C80A-4B60-8628-451860AA722E}" presName="Name23" presStyleLbl="parChTrans1D4" presStyleIdx="2" presStyleCnt="4"/>
      <dgm:spPr/>
      <dgm:t>
        <a:bodyPr/>
        <a:lstStyle/>
        <a:p>
          <a:endParaRPr lang="en-US"/>
        </a:p>
      </dgm:t>
    </dgm:pt>
    <dgm:pt modelId="{15E7B1CD-0EDA-445D-B70B-82C1C3E91E8B}" type="pres">
      <dgm:prSet presAssocID="{2CFD94BA-C57F-471C-A837-BB9572EF99F2}" presName="hierRoot4" presStyleCnt="0"/>
      <dgm:spPr/>
    </dgm:pt>
    <dgm:pt modelId="{FE0CBD64-95E1-41B0-95EA-21951C2D7249}" type="pres">
      <dgm:prSet presAssocID="{2CFD94BA-C57F-471C-A837-BB9572EF99F2}" presName="composite4" presStyleCnt="0"/>
      <dgm:spPr/>
    </dgm:pt>
    <dgm:pt modelId="{5BDE00ED-EEBF-475E-9F6F-BEABC7F63423}" type="pres">
      <dgm:prSet presAssocID="{2CFD94BA-C57F-471C-A837-BB9572EF99F2}" presName="background4" presStyleLbl="node4" presStyleIdx="2" presStyleCnt="4"/>
      <dgm:spPr/>
    </dgm:pt>
    <dgm:pt modelId="{54B5C614-BC04-4499-93CF-4E308F927A97}" type="pres">
      <dgm:prSet presAssocID="{2CFD94BA-C57F-471C-A837-BB9572EF99F2}" presName="text4" presStyleLbl="fgAcc4" presStyleIdx="2" presStyleCnt="4">
        <dgm:presLayoutVars>
          <dgm:chPref val="3"/>
        </dgm:presLayoutVars>
      </dgm:prSet>
      <dgm:spPr/>
      <dgm:t>
        <a:bodyPr/>
        <a:lstStyle/>
        <a:p>
          <a:endParaRPr lang="en-US"/>
        </a:p>
      </dgm:t>
    </dgm:pt>
    <dgm:pt modelId="{5D392143-1287-4DDA-ABE1-4C799B879B8F}" type="pres">
      <dgm:prSet presAssocID="{2CFD94BA-C57F-471C-A837-BB9572EF99F2}" presName="hierChild5" presStyleCnt="0"/>
      <dgm:spPr/>
    </dgm:pt>
    <dgm:pt modelId="{AF6251FC-0DEB-4FA0-A28E-533F29A9DC85}" type="pres">
      <dgm:prSet presAssocID="{17CB89BC-7D17-4C24-A39A-755622E7F62C}" presName="Name23" presStyleLbl="parChTrans1D4" presStyleIdx="3" presStyleCnt="4"/>
      <dgm:spPr/>
      <dgm:t>
        <a:bodyPr/>
        <a:lstStyle/>
        <a:p>
          <a:endParaRPr lang="en-US"/>
        </a:p>
      </dgm:t>
    </dgm:pt>
    <dgm:pt modelId="{A5CD7D3D-923A-4F81-B9CE-D99ED1870D4C}" type="pres">
      <dgm:prSet presAssocID="{127EF18E-AE70-4593-8171-50242FA3EB51}" presName="hierRoot4" presStyleCnt="0"/>
      <dgm:spPr/>
    </dgm:pt>
    <dgm:pt modelId="{1B0F8723-9099-40D1-824A-2F9A89FC5EC1}" type="pres">
      <dgm:prSet presAssocID="{127EF18E-AE70-4593-8171-50242FA3EB51}" presName="composite4" presStyleCnt="0"/>
      <dgm:spPr/>
    </dgm:pt>
    <dgm:pt modelId="{5694BE15-B296-4B4E-8DC9-C8B372A4CB40}" type="pres">
      <dgm:prSet presAssocID="{127EF18E-AE70-4593-8171-50242FA3EB51}" presName="background4" presStyleLbl="node4" presStyleIdx="3" presStyleCnt="4"/>
      <dgm:spPr/>
    </dgm:pt>
    <dgm:pt modelId="{BC54D2DA-164B-403F-A3FC-25B6F819EC16}" type="pres">
      <dgm:prSet presAssocID="{127EF18E-AE70-4593-8171-50242FA3EB51}" presName="text4" presStyleLbl="fgAcc4" presStyleIdx="3" presStyleCnt="4">
        <dgm:presLayoutVars>
          <dgm:chPref val="3"/>
        </dgm:presLayoutVars>
      </dgm:prSet>
      <dgm:spPr/>
      <dgm:t>
        <a:bodyPr/>
        <a:lstStyle/>
        <a:p>
          <a:endParaRPr lang="en-US"/>
        </a:p>
      </dgm:t>
    </dgm:pt>
    <dgm:pt modelId="{A2BC47B3-E16E-4626-A725-BA11726BEBA1}" type="pres">
      <dgm:prSet presAssocID="{127EF18E-AE70-4593-8171-50242FA3EB51}" presName="hierChild5" presStyleCnt="0"/>
      <dgm:spPr/>
    </dgm:pt>
    <dgm:pt modelId="{4B220C3C-E676-40A7-B9E2-D5607B9EF973}" type="pres">
      <dgm:prSet presAssocID="{D1644942-668C-44BB-8520-4A39496111F4}" presName="Name17" presStyleLbl="parChTrans1D3" presStyleIdx="5" presStyleCnt="7"/>
      <dgm:spPr/>
      <dgm:t>
        <a:bodyPr/>
        <a:lstStyle/>
        <a:p>
          <a:endParaRPr lang="en-US"/>
        </a:p>
      </dgm:t>
    </dgm:pt>
    <dgm:pt modelId="{8F7C3B46-D7B5-46C3-9EB4-EE4002C332C8}" type="pres">
      <dgm:prSet presAssocID="{5C917126-815A-49D5-AA47-4CB4FF5CADAC}" presName="hierRoot3" presStyleCnt="0"/>
      <dgm:spPr/>
    </dgm:pt>
    <dgm:pt modelId="{67FD1C67-88A6-4AD7-9604-E2A8E5654825}" type="pres">
      <dgm:prSet presAssocID="{5C917126-815A-49D5-AA47-4CB4FF5CADAC}" presName="composite3" presStyleCnt="0"/>
      <dgm:spPr/>
    </dgm:pt>
    <dgm:pt modelId="{AACFEC71-4849-4EFF-A676-469DD68ACF8C}" type="pres">
      <dgm:prSet presAssocID="{5C917126-815A-49D5-AA47-4CB4FF5CADAC}" presName="background3" presStyleLbl="node3" presStyleIdx="5" presStyleCnt="7"/>
      <dgm:spPr/>
    </dgm:pt>
    <dgm:pt modelId="{88051C90-5590-45D6-AB4D-6CC97C623CDC}" type="pres">
      <dgm:prSet presAssocID="{5C917126-815A-49D5-AA47-4CB4FF5CADAC}" presName="text3" presStyleLbl="fgAcc3" presStyleIdx="5" presStyleCnt="7">
        <dgm:presLayoutVars>
          <dgm:chPref val="3"/>
        </dgm:presLayoutVars>
      </dgm:prSet>
      <dgm:spPr/>
      <dgm:t>
        <a:bodyPr/>
        <a:lstStyle/>
        <a:p>
          <a:endParaRPr lang="en-US"/>
        </a:p>
      </dgm:t>
    </dgm:pt>
    <dgm:pt modelId="{67DB9D66-2C60-45A6-BCBE-BD9614FA687E}" type="pres">
      <dgm:prSet presAssocID="{5C917126-815A-49D5-AA47-4CB4FF5CADAC}" presName="hierChild4" presStyleCnt="0"/>
      <dgm:spPr/>
    </dgm:pt>
    <dgm:pt modelId="{CA16A105-71CC-48DA-9F4E-F2648B5B0BE2}" type="pres">
      <dgm:prSet presAssocID="{FC19465B-42C7-4891-8C45-FC92D139DB35}" presName="Name17" presStyleLbl="parChTrans1D3" presStyleIdx="6" presStyleCnt="7"/>
      <dgm:spPr/>
      <dgm:t>
        <a:bodyPr/>
        <a:lstStyle/>
        <a:p>
          <a:endParaRPr lang="en-US"/>
        </a:p>
      </dgm:t>
    </dgm:pt>
    <dgm:pt modelId="{39A33448-8982-41F8-9EAB-C252F3519088}" type="pres">
      <dgm:prSet presAssocID="{CD30468E-9C13-4303-9938-8D8E91C7F7AE}" presName="hierRoot3" presStyleCnt="0"/>
      <dgm:spPr/>
    </dgm:pt>
    <dgm:pt modelId="{CECADFC1-AF70-4DED-8689-992939C73948}" type="pres">
      <dgm:prSet presAssocID="{CD30468E-9C13-4303-9938-8D8E91C7F7AE}" presName="composite3" presStyleCnt="0"/>
      <dgm:spPr/>
    </dgm:pt>
    <dgm:pt modelId="{FCF289F1-0EC3-4943-ADBE-733C00C4D60B}" type="pres">
      <dgm:prSet presAssocID="{CD30468E-9C13-4303-9938-8D8E91C7F7AE}" presName="background3" presStyleLbl="node3" presStyleIdx="6" presStyleCnt="7"/>
      <dgm:spPr/>
    </dgm:pt>
    <dgm:pt modelId="{F833146F-33AD-45A4-B8A5-A9B781EA8BC6}" type="pres">
      <dgm:prSet presAssocID="{CD30468E-9C13-4303-9938-8D8E91C7F7AE}" presName="text3" presStyleLbl="fgAcc3" presStyleIdx="6" presStyleCnt="7">
        <dgm:presLayoutVars>
          <dgm:chPref val="3"/>
        </dgm:presLayoutVars>
      </dgm:prSet>
      <dgm:spPr/>
      <dgm:t>
        <a:bodyPr/>
        <a:lstStyle/>
        <a:p>
          <a:endParaRPr lang="en-US"/>
        </a:p>
      </dgm:t>
    </dgm:pt>
    <dgm:pt modelId="{B599E15B-8ECD-44E4-9CBD-7BA9562DC38F}" type="pres">
      <dgm:prSet presAssocID="{CD30468E-9C13-4303-9938-8D8E91C7F7AE}" presName="hierChild4" presStyleCnt="0"/>
      <dgm:spPr/>
    </dgm:pt>
  </dgm:ptLst>
  <dgm:cxnLst>
    <dgm:cxn modelId="{CA63D26D-C801-4CAC-804A-4D496B043080}" srcId="{6C638146-13F6-436F-95D5-E5E969AA5387}" destId="{CD30468E-9C13-4303-9938-8D8E91C7F7AE}" srcOrd="6" destOrd="0" parTransId="{FC19465B-42C7-4891-8C45-FC92D139DB35}" sibTransId="{5E9F0DFC-7E5A-4187-9DE0-C230B9928C6D}"/>
    <dgm:cxn modelId="{F9C62EAE-9116-4F25-8F96-8B64A542D881}" srcId="{DDAC45D4-A30D-4780-B047-6073BC858A39}" destId="{127EF18E-AE70-4593-8171-50242FA3EB51}" srcOrd="3" destOrd="0" parTransId="{17CB89BC-7D17-4C24-A39A-755622E7F62C}" sibTransId="{2BBCC899-1691-4A11-9A1A-508172B65535}"/>
    <dgm:cxn modelId="{EDD038D3-B016-4C6F-AD66-107231DC6E89}" type="presOf" srcId="{743A818E-7E95-42F0-A21C-589C523C4946}" destId="{9441D80F-94A1-4D41-8C3A-E85E0C3A8071}" srcOrd="0" destOrd="0" presId="urn:microsoft.com/office/officeart/2005/8/layout/hierarchy1"/>
    <dgm:cxn modelId="{77D093D6-9F8C-49E5-BDCB-070D5C4F84A9}" type="presOf" srcId="{F91E8E36-E10A-4118-B3CD-62264F6CE564}" destId="{D795ED59-5062-40B7-97D6-4E44484D4A4B}" srcOrd="0" destOrd="0" presId="urn:microsoft.com/office/officeart/2005/8/layout/hierarchy1"/>
    <dgm:cxn modelId="{327039C6-90D1-4A15-B3F4-A726C0817239}" srcId="{6C638146-13F6-436F-95D5-E5E969AA5387}" destId="{2A173FF9-E117-4BF5-849F-F4A4771591F2}" srcOrd="1" destOrd="0" parTransId="{AC76FD6B-B247-4E92-AC40-5AEA7C9F2F74}" sibTransId="{4F1821F2-651B-4A75-AD37-AE4791414A1C}"/>
    <dgm:cxn modelId="{546F5403-A5BB-431E-84AD-A3C13E8EB87F}" srcId="{6C638146-13F6-436F-95D5-E5E969AA5387}" destId="{DDAC45D4-A30D-4780-B047-6073BC858A39}" srcOrd="4" destOrd="0" parTransId="{BF9AC908-54A5-49B7-B7BB-E942AB507650}" sibTransId="{ACB2F067-A438-4106-B157-1591BF706853}"/>
    <dgm:cxn modelId="{8ECEAA0B-2B23-4E6D-B065-07ADAC549FEC}" type="presOf" srcId="{127EF18E-AE70-4593-8171-50242FA3EB51}" destId="{BC54D2DA-164B-403F-A3FC-25B6F819EC16}" srcOrd="0" destOrd="0" presId="urn:microsoft.com/office/officeart/2005/8/layout/hierarchy1"/>
    <dgm:cxn modelId="{5329C9C3-0C59-4DF6-8FA8-F0D6396173F2}" srcId="{6C638146-13F6-436F-95D5-E5E969AA5387}" destId="{1FB5E863-614A-4A91-93DD-FB2795D58072}" srcOrd="3" destOrd="0" parTransId="{D1227F14-C909-404C-9B30-49195E616EBE}" sibTransId="{5FAE9D5E-FB5F-458A-A095-A0B3B766B0A0}"/>
    <dgm:cxn modelId="{712937FA-626A-49E0-8B7A-86EBC74DF236}" type="presOf" srcId="{2CFD94BA-C57F-471C-A837-BB9572EF99F2}" destId="{54B5C614-BC04-4499-93CF-4E308F927A97}" srcOrd="0" destOrd="0" presId="urn:microsoft.com/office/officeart/2005/8/layout/hierarchy1"/>
    <dgm:cxn modelId="{3E94A28F-384E-43EC-ADBD-A3125FCD5D97}" type="presOf" srcId="{4652E9EC-C80A-4B60-8628-451860AA722E}" destId="{C2F10F1F-A259-43A7-B06D-CC2DD651FD11}" srcOrd="0" destOrd="0" presId="urn:microsoft.com/office/officeart/2005/8/layout/hierarchy1"/>
    <dgm:cxn modelId="{79D3A13C-D1B9-4C07-8FE4-4A5E6FEEAA46}" type="presOf" srcId="{8A001A78-458F-4674-8742-955FA5A12CBE}" destId="{5EF9DF98-D90F-413A-ADA3-CA86F90CFFFD}" srcOrd="0" destOrd="0" presId="urn:microsoft.com/office/officeart/2005/8/layout/hierarchy1"/>
    <dgm:cxn modelId="{7535986C-C7DA-4BFF-84E6-E48B1A1A1324}" type="presOf" srcId="{5C917126-815A-49D5-AA47-4CB4FF5CADAC}" destId="{88051C90-5590-45D6-AB4D-6CC97C623CDC}" srcOrd="0" destOrd="0" presId="urn:microsoft.com/office/officeart/2005/8/layout/hierarchy1"/>
    <dgm:cxn modelId="{1709F2DF-7B4D-4571-9660-667B2FAB48F3}" type="presOf" srcId="{D1644942-668C-44BB-8520-4A39496111F4}" destId="{4B220C3C-E676-40A7-B9E2-D5607B9EF973}" srcOrd="0" destOrd="0" presId="urn:microsoft.com/office/officeart/2005/8/layout/hierarchy1"/>
    <dgm:cxn modelId="{28F4EB3A-E225-4D3A-B263-813AB7811DFD}" type="presOf" srcId="{43249D37-61EE-4841-BEA0-A67BF4EAD9EA}" destId="{A1762B25-2F76-4956-A923-42E31E93BBD6}" srcOrd="0" destOrd="0" presId="urn:microsoft.com/office/officeart/2005/8/layout/hierarchy1"/>
    <dgm:cxn modelId="{153043BF-9133-4B40-9E15-B4FEE56574E7}" type="presOf" srcId="{4343A33B-DA3D-4D8D-B5F6-8B6C40781928}" destId="{D9711928-7E34-4272-A037-5BB73A797C21}" srcOrd="0" destOrd="0" presId="urn:microsoft.com/office/officeart/2005/8/layout/hierarchy1"/>
    <dgm:cxn modelId="{5FD5DBA0-F276-47BD-995D-94804FDA94CC}" srcId="{DDAC45D4-A30D-4780-B047-6073BC858A39}" destId="{8A001A78-458F-4674-8742-955FA5A12CBE}" srcOrd="1" destOrd="0" parTransId="{09D6A159-AEDC-4E3C-9F76-37A8B8812BA6}" sibTransId="{830D1D8F-151D-494C-BC72-612288CD788B}"/>
    <dgm:cxn modelId="{4BD96C15-0597-464D-AE8D-C60E4B4C5BCD}" srcId="{169BF3BD-D369-42DC-B9A4-C82C8AEA695C}" destId="{6C638146-13F6-436F-95D5-E5E969AA5387}" srcOrd="0" destOrd="0" parTransId="{1CE4CCC1-E720-4666-9BA7-3BF4ABB666AF}" sibTransId="{EB4B5F1F-C42F-461D-B1DE-31ACC68FA743}"/>
    <dgm:cxn modelId="{93B70C1D-4F7F-4561-B2D7-E46E5A9EB739}" type="presOf" srcId="{1CE4CCC1-E720-4666-9BA7-3BF4ABB666AF}" destId="{EF3D5530-9E44-490E-A5E6-A8881ECE1A1D}" srcOrd="0" destOrd="0" presId="urn:microsoft.com/office/officeart/2005/8/layout/hierarchy1"/>
    <dgm:cxn modelId="{D569C6CF-AC28-4168-B0BB-96EFC3E9E5E7}" type="presOf" srcId="{BF9AC908-54A5-49B7-B7BB-E942AB507650}" destId="{A378C79D-0373-4995-98F9-52347B10A606}" srcOrd="0" destOrd="0" presId="urn:microsoft.com/office/officeart/2005/8/layout/hierarchy1"/>
    <dgm:cxn modelId="{CCF12145-FA30-4C08-9783-F06CFFAAC5D2}" srcId="{6C638146-13F6-436F-95D5-E5E969AA5387}" destId="{4343A33B-DA3D-4D8D-B5F6-8B6C40781928}" srcOrd="0" destOrd="0" parTransId="{78DF7BD1-CA95-407C-BCB0-44CF7971A7E7}" sibTransId="{B37CB7DC-030D-4E17-87E2-CCAE8A2741B3}"/>
    <dgm:cxn modelId="{8238ED69-AA97-4F6F-925B-581A14EDE248}" type="presOf" srcId="{78DF7BD1-CA95-407C-BCB0-44CF7971A7E7}" destId="{FFBE89B1-E1CC-4A17-BD11-BD8647A6890C}" srcOrd="0" destOrd="0" presId="urn:microsoft.com/office/officeart/2005/8/layout/hierarchy1"/>
    <dgm:cxn modelId="{03E43B9E-5B26-4FA6-81FB-14A4BA2AC680}" type="presOf" srcId="{FC19465B-42C7-4891-8C45-FC92D139DB35}" destId="{CA16A105-71CC-48DA-9F4E-F2648B5B0BE2}" srcOrd="0" destOrd="0" presId="urn:microsoft.com/office/officeart/2005/8/layout/hierarchy1"/>
    <dgm:cxn modelId="{243F2AD1-A2A8-485D-8A60-48608D59C685}" type="presOf" srcId="{2D4236A9-4423-4914-9571-AF75AA1D1257}" destId="{CD71E8EC-A04F-4376-9FD1-44FF83476B85}" srcOrd="0" destOrd="0" presId="urn:microsoft.com/office/officeart/2005/8/layout/hierarchy1"/>
    <dgm:cxn modelId="{CE387187-B9E4-481D-93D3-4C4BDBC8D499}" srcId="{6C638146-13F6-436F-95D5-E5E969AA5387}" destId="{743A818E-7E95-42F0-A21C-589C523C4946}" srcOrd="2" destOrd="0" parTransId="{F91E8E36-E10A-4118-B3CD-62264F6CE564}" sibTransId="{997A6ED0-11A0-4243-997B-D9C9F78DD1BC}"/>
    <dgm:cxn modelId="{C33238EA-B948-4CF8-A977-7FE0731C0CA8}" type="presOf" srcId="{2A173FF9-E117-4BF5-849F-F4A4771591F2}" destId="{9B67A41A-8C29-4E89-9E4C-38275D40AFDB}" srcOrd="0" destOrd="0" presId="urn:microsoft.com/office/officeart/2005/8/layout/hierarchy1"/>
    <dgm:cxn modelId="{BF170E4E-4BD3-4F4A-847C-07C03309C8DF}" type="presOf" srcId="{169BF3BD-D369-42DC-B9A4-C82C8AEA695C}" destId="{E2482D1F-9975-4859-92D3-99FD000737C1}" srcOrd="0" destOrd="0" presId="urn:microsoft.com/office/officeart/2005/8/layout/hierarchy1"/>
    <dgm:cxn modelId="{7AEEE277-1810-4605-BCE3-E96684A1F5B0}" type="presOf" srcId="{09D6A159-AEDC-4E3C-9F76-37A8B8812BA6}" destId="{D2317B8F-B48C-46D8-8E50-A43F4CF450F4}" srcOrd="0" destOrd="0" presId="urn:microsoft.com/office/officeart/2005/8/layout/hierarchy1"/>
    <dgm:cxn modelId="{12FDE281-F45F-4390-9DCD-4AE9D6DEAB3B}" type="presOf" srcId="{DDAC45D4-A30D-4780-B047-6073BC858A39}" destId="{3417BD0B-1C68-4B66-9599-097A0338E98D}" srcOrd="0" destOrd="0" presId="urn:microsoft.com/office/officeart/2005/8/layout/hierarchy1"/>
    <dgm:cxn modelId="{8D2349C4-D5F9-4662-A38A-A8775F4B496D}" srcId="{6C638146-13F6-436F-95D5-E5E969AA5387}" destId="{5C917126-815A-49D5-AA47-4CB4FF5CADAC}" srcOrd="5" destOrd="0" parTransId="{D1644942-668C-44BB-8520-4A39496111F4}" sibTransId="{75465E63-85AB-4AD1-9DF7-45B731A7691A}"/>
    <dgm:cxn modelId="{FB73E258-4D35-4DA9-BF19-DEF03B8C4B74}" type="presOf" srcId="{AC76FD6B-B247-4E92-AC40-5AEA7C9F2F74}" destId="{CBB99E2F-9259-422D-941E-B8ADCC690F9F}" srcOrd="0" destOrd="0" presId="urn:microsoft.com/office/officeart/2005/8/layout/hierarchy1"/>
    <dgm:cxn modelId="{48BC59EB-5EF7-4318-86F1-E12C206EA5AB}" type="presOf" srcId="{D1227F14-C909-404C-9B30-49195E616EBE}" destId="{EF4EC0C9-67A6-4A87-840C-E5929EF86441}" srcOrd="0" destOrd="0" presId="urn:microsoft.com/office/officeart/2005/8/layout/hierarchy1"/>
    <dgm:cxn modelId="{33012A6C-A8DB-4FCA-B1D7-EC717874445F}" srcId="{DDAC45D4-A30D-4780-B047-6073BC858A39}" destId="{43249D37-61EE-4841-BEA0-A67BF4EAD9EA}" srcOrd="0" destOrd="0" parTransId="{AC4249F7-7F0D-43D8-9C6A-B6990BD9446E}" sibTransId="{BC73EA50-A5E3-4B35-83C8-3355D7085A1B}"/>
    <dgm:cxn modelId="{73E5FCAA-1866-4542-861B-3EDF958E0ADE}" type="presOf" srcId="{CD30468E-9C13-4303-9938-8D8E91C7F7AE}" destId="{F833146F-33AD-45A4-B8A5-A9B781EA8BC6}" srcOrd="0" destOrd="0" presId="urn:microsoft.com/office/officeart/2005/8/layout/hierarchy1"/>
    <dgm:cxn modelId="{D9A6EA1C-6765-4333-86F7-F32318F53638}" type="presOf" srcId="{6C638146-13F6-436F-95D5-E5E969AA5387}" destId="{D6B53478-D600-4EBD-9A87-859B75166860}" srcOrd="0" destOrd="0" presId="urn:microsoft.com/office/officeart/2005/8/layout/hierarchy1"/>
    <dgm:cxn modelId="{489A2767-E237-4120-9100-EAF7B662440D}" srcId="{2D4236A9-4423-4914-9571-AF75AA1D1257}" destId="{169BF3BD-D369-42DC-B9A4-C82C8AEA695C}" srcOrd="0" destOrd="0" parTransId="{0015810D-AFA8-4A31-ACC8-9338B334A27B}" sibTransId="{81263004-8B10-4258-B656-34C2585BA615}"/>
    <dgm:cxn modelId="{E7756D6F-DB34-458E-A82F-DFFD6C55306B}" type="presOf" srcId="{17CB89BC-7D17-4C24-A39A-755622E7F62C}" destId="{AF6251FC-0DEB-4FA0-A28E-533F29A9DC85}" srcOrd="0" destOrd="0" presId="urn:microsoft.com/office/officeart/2005/8/layout/hierarchy1"/>
    <dgm:cxn modelId="{A737E9FC-788D-41D1-9712-F6EA42A1C9FA}" type="presOf" srcId="{AC4249F7-7F0D-43D8-9C6A-B6990BD9446E}" destId="{AAF4CC3E-2BD2-47D0-A93C-7A55B86356F9}" srcOrd="0" destOrd="0" presId="urn:microsoft.com/office/officeart/2005/8/layout/hierarchy1"/>
    <dgm:cxn modelId="{D4012182-A7C2-4626-AD8A-17D75B780080}" type="presOf" srcId="{1FB5E863-614A-4A91-93DD-FB2795D58072}" destId="{26E50F0B-E882-439F-9521-764D7C4153BE}" srcOrd="0" destOrd="0" presId="urn:microsoft.com/office/officeart/2005/8/layout/hierarchy1"/>
    <dgm:cxn modelId="{8A84C288-3893-4E89-91F1-5E0A126D4E72}" srcId="{DDAC45D4-A30D-4780-B047-6073BC858A39}" destId="{2CFD94BA-C57F-471C-A837-BB9572EF99F2}" srcOrd="2" destOrd="0" parTransId="{4652E9EC-C80A-4B60-8628-451860AA722E}" sibTransId="{A81BC538-53B4-4151-9A23-A42869A10FB4}"/>
    <dgm:cxn modelId="{E0331C3A-777C-4B08-B7A5-1B9365C87822}" type="presParOf" srcId="{CD71E8EC-A04F-4376-9FD1-44FF83476B85}" destId="{B2B7CC1C-5A8A-4E7E-8EF5-9A23A8C35F55}" srcOrd="0" destOrd="0" presId="urn:microsoft.com/office/officeart/2005/8/layout/hierarchy1"/>
    <dgm:cxn modelId="{3ACB8DBB-0098-4E96-8BDC-44C19AB7618E}" type="presParOf" srcId="{B2B7CC1C-5A8A-4E7E-8EF5-9A23A8C35F55}" destId="{CC5365A2-86FE-47C4-A865-FC94665F8D23}" srcOrd="0" destOrd="0" presId="urn:microsoft.com/office/officeart/2005/8/layout/hierarchy1"/>
    <dgm:cxn modelId="{2F63E87D-7E51-4BEC-A2E2-5DB6A0C3A135}" type="presParOf" srcId="{CC5365A2-86FE-47C4-A865-FC94665F8D23}" destId="{46C38AFA-2B4D-46F7-A0A7-1E5190082163}" srcOrd="0" destOrd="0" presId="urn:microsoft.com/office/officeart/2005/8/layout/hierarchy1"/>
    <dgm:cxn modelId="{FA21F9D2-6873-4574-B178-EDE613E3B6EC}" type="presParOf" srcId="{CC5365A2-86FE-47C4-A865-FC94665F8D23}" destId="{E2482D1F-9975-4859-92D3-99FD000737C1}" srcOrd="1" destOrd="0" presId="urn:microsoft.com/office/officeart/2005/8/layout/hierarchy1"/>
    <dgm:cxn modelId="{4262BF94-EBD2-44CA-9866-21EC5C6ECC9D}" type="presParOf" srcId="{B2B7CC1C-5A8A-4E7E-8EF5-9A23A8C35F55}" destId="{9DA4FDE1-CE37-4222-8BAC-6D69D08BFE76}" srcOrd="1" destOrd="0" presId="urn:microsoft.com/office/officeart/2005/8/layout/hierarchy1"/>
    <dgm:cxn modelId="{9EDD07CF-9D6C-4608-B1FE-64DF59871815}" type="presParOf" srcId="{9DA4FDE1-CE37-4222-8BAC-6D69D08BFE76}" destId="{EF3D5530-9E44-490E-A5E6-A8881ECE1A1D}" srcOrd="0" destOrd="0" presId="urn:microsoft.com/office/officeart/2005/8/layout/hierarchy1"/>
    <dgm:cxn modelId="{8BC9FE26-C45C-4B1A-8D0D-7BDF43ED1732}" type="presParOf" srcId="{9DA4FDE1-CE37-4222-8BAC-6D69D08BFE76}" destId="{7537E913-0456-429C-BC29-EEFCCFB49E50}" srcOrd="1" destOrd="0" presId="urn:microsoft.com/office/officeart/2005/8/layout/hierarchy1"/>
    <dgm:cxn modelId="{A85CD527-0B3F-49F9-B469-5D2A35D0BA63}" type="presParOf" srcId="{7537E913-0456-429C-BC29-EEFCCFB49E50}" destId="{CE5C3C92-A037-4B4A-83CD-DCA7269619BF}" srcOrd="0" destOrd="0" presId="urn:microsoft.com/office/officeart/2005/8/layout/hierarchy1"/>
    <dgm:cxn modelId="{A0777F0F-8811-4A50-9F04-A7D45A8F23E3}" type="presParOf" srcId="{CE5C3C92-A037-4B4A-83CD-DCA7269619BF}" destId="{25604056-DB76-4F67-9DAE-5CF2129B34EE}" srcOrd="0" destOrd="0" presId="urn:microsoft.com/office/officeart/2005/8/layout/hierarchy1"/>
    <dgm:cxn modelId="{526FA14A-D06C-4282-A3C7-26889B6FDC10}" type="presParOf" srcId="{CE5C3C92-A037-4B4A-83CD-DCA7269619BF}" destId="{D6B53478-D600-4EBD-9A87-859B75166860}" srcOrd="1" destOrd="0" presId="urn:microsoft.com/office/officeart/2005/8/layout/hierarchy1"/>
    <dgm:cxn modelId="{C9467E8B-180B-4456-B8CB-4D8F995689F6}" type="presParOf" srcId="{7537E913-0456-429C-BC29-EEFCCFB49E50}" destId="{22960C0C-9164-478F-ACB1-749D6C4C4171}" srcOrd="1" destOrd="0" presId="urn:microsoft.com/office/officeart/2005/8/layout/hierarchy1"/>
    <dgm:cxn modelId="{2C570EA7-E0F2-40C1-B5F0-6B2D42C709DB}" type="presParOf" srcId="{22960C0C-9164-478F-ACB1-749D6C4C4171}" destId="{FFBE89B1-E1CC-4A17-BD11-BD8647A6890C}" srcOrd="0" destOrd="0" presId="urn:microsoft.com/office/officeart/2005/8/layout/hierarchy1"/>
    <dgm:cxn modelId="{C2496B7A-F96E-42C1-B7D6-D1E083A70C47}" type="presParOf" srcId="{22960C0C-9164-478F-ACB1-749D6C4C4171}" destId="{2AA06FED-94AB-4798-A971-0B37D7BAE285}" srcOrd="1" destOrd="0" presId="urn:microsoft.com/office/officeart/2005/8/layout/hierarchy1"/>
    <dgm:cxn modelId="{C904BCA4-97AF-4714-A998-D63735727A53}" type="presParOf" srcId="{2AA06FED-94AB-4798-A971-0B37D7BAE285}" destId="{4A5E94AE-9725-45D7-A370-4DC3BCE8C37A}" srcOrd="0" destOrd="0" presId="urn:microsoft.com/office/officeart/2005/8/layout/hierarchy1"/>
    <dgm:cxn modelId="{23C65D35-91D3-4347-A581-A106BC87091D}" type="presParOf" srcId="{4A5E94AE-9725-45D7-A370-4DC3BCE8C37A}" destId="{549754D4-E5D3-4792-A918-0F56D6468D28}" srcOrd="0" destOrd="0" presId="urn:microsoft.com/office/officeart/2005/8/layout/hierarchy1"/>
    <dgm:cxn modelId="{8B430F76-7CEB-4100-B2D6-61802558562C}" type="presParOf" srcId="{4A5E94AE-9725-45D7-A370-4DC3BCE8C37A}" destId="{D9711928-7E34-4272-A037-5BB73A797C21}" srcOrd="1" destOrd="0" presId="urn:microsoft.com/office/officeart/2005/8/layout/hierarchy1"/>
    <dgm:cxn modelId="{673B1881-93CB-4B66-9DF0-7C01F75EE44E}" type="presParOf" srcId="{2AA06FED-94AB-4798-A971-0B37D7BAE285}" destId="{B8AEF99D-E2CC-4F45-9057-8E1DD6D720ED}" srcOrd="1" destOrd="0" presId="urn:microsoft.com/office/officeart/2005/8/layout/hierarchy1"/>
    <dgm:cxn modelId="{0D5702F0-B692-493E-8744-7BC2C2BBFD5E}" type="presParOf" srcId="{22960C0C-9164-478F-ACB1-749D6C4C4171}" destId="{CBB99E2F-9259-422D-941E-B8ADCC690F9F}" srcOrd="2" destOrd="0" presId="urn:microsoft.com/office/officeart/2005/8/layout/hierarchy1"/>
    <dgm:cxn modelId="{D067DD44-CD73-433D-8908-0784E4597F47}" type="presParOf" srcId="{22960C0C-9164-478F-ACB1-749D6C4C4171}" destId="{B2D3BE43-B0AD-4EEA-B73B-CBCA05ACBE72}" srcOrd="3" destOrd="0" presId="urn:microsoft.com/office/officeart/2005/8/layout/hierarchy1"/>
    <dgm:cxn modelId="{FEB6A102-18DC-4F1F-A41E-42DBB3FB95DD}" type="presParOf" srcId="{B2D3BE43-B0AD-4EEA-B73B-CBCA05ACBE72}" destId="{C9CB9E6B-C2C7-49AD-9ACD-B6FF3363BA5B}" srcOrd="0" destOrd="0" presId="urn:microsoft.com/office/officeart/2005/8/layout/hierarchy1"/>
    <dgm:cxn modelId="{4722C1B1-DA55-4B70-AC9A-6D5AA4EA2365}" type="presParOf" srcId="{C9CB9E6B-C2C7-49AD-9ACD-B6FF3363BA5B}" destId="{50E228EA-8955-4104-A8C9-71C8AC940F79}" srcOrd="0" destOrd="0" presId="urn:microsoft.com/office/officeart/2005/8/layout/hierarchy1"/>
    <dgm:cxn modelId="{D6A20AF6-68D5-4A8D-9604-515702C986AE}" type="presParOf" srcId="{C9CB9E6B-C2C7-49AD-9ACD-B6FF3363BA5B}" destId="{9B67A41A-8C29-4E89-9E4C-38275D40AFDB}" srcOrd="1" destOrd="0" presId="urn:microsoft.com/office/officeart/2005/8/layout/hierarchy1"/>
    <dgm:cxn modelId="{241D187F-14BD-422F-B83B-D2DAC0CB17FD}" type="presParOf" srcId="{B2D3BE43-B0AD-4EEA-B73B-CBCA05ACBE72}" destId="{C1540F6E-8AE7-4621-9C48-75C39B6A761B}" srcOrd="1" destOrd="0" presId="urn:microsoft.com/office/officeart/2005/8/layout/hierarchy1"/>
    <dgm:cxn modelId="{C0EED43B-5F44-4BB1-A067-423E46F3996E}" type="presParOf" srcId="{22960C0C-9164-478F-ACB1-749D6C4C4171}" destId="{D795ED59-5062-40B7-97D6-4E44484D4A4B}" srcOrd="4" destOrd="0" presId="urn:microsoft.com/office/officeart/2005/8/layout/hierarchy1"/>
    <dgm:cxn modelId="{69B517E9-D917-4600-A013-D969BDE7A038}" type="presParOf" srcId="{22960C0C-9164-478F-ACB1-749D6C4C4171}" destId="{7912B4DD-2056-454D-8C33-F749A98E6E8D}" srcOrd="5" destOrd="0" presId="urn:microsoft.com/office/officeart/2005/8/layout/hierarchy1"/>
    <dgm:cxn modelId="{3E6BB6E7-0CBD-4228-A7F5-7240D294F0C9}" type="presParOf" srcId="{7912B4DD-2056-454D-8C33-F749A98E6E8D}" destId="{653EC043-248E-405B-AD3E-DF9D123361F5}" srcOrd="0" destOrd="0" presId="urn:microsoft.com/office/officeart/2005/8/layout/hierarchy1"/>
    <dgm:cxn modelId="{DDCF9365-226F-44AF-BB1D-336A80BEB488}" type="presParOf" srcId="{653EC043-248E-405B-AD3E-DF9D123361F5}" destId="{A945B2D9-1219-493B-B293-610CA722C9A6}" srcOrd="0" destOrd="0" presId="urn:microsoft.com/office/officeart/2005/8/layout/hierarchy1"/>
    <dgm:cxn modelId="{BEB69CD9-C380-4324-ACCB-9B14A106CEDD}" type="presParOf" srcId="{653EC043-248E-405B-AD3E-DF9D123361F5}" destId="{9441D80F-94A1-4D41-8C3A-E85E0C3A8071}" srcOrd="1" destOrd="0" presId="urn:microsoft.com/office/officeart/2005/8/layout/hierarchy1"/>
    <dgm:cxn modelId="{82B9AFCE-411D-447A-BAAB-EC111884B2E0}" type="presParOf" srcId="{7912B4DD-2056-454D-8C33-F749A98E6E8D}" destId="{5D483288-6CCC-4728-A779-55458BDEF818}" srcOrd="1" destOrd="0" presId="urn:microsoft.com/office/officeart/2005/8/layout/hierarchy1"/>
    <dgm:cxn modelId="{18F80C1A-287E-4E75-8953-DCB0F40C3DFD}" type="presParOf" srcId="{22960C0C-9164-478F-ACB1-749D6C4C4171}" destId="{EF4EC0C9-67A6-4A87-840C-E5929EF86441}" srcOrd="6" destOrd="0" presId="urn:microsoft.com/office/officeart/2005/8/layout/hierarchy1"/>
    <dgm:cxn modelId="{7BD4E904-0EB3-4E34-B4B7-F1E436F09BE6}" type="presParOf" srcId="{22960C0C-9164-478F-ACB1-749D6C4C4171}" destId="{3AEFD955-264E-4D44-938B-67C4EC09F802}" srcOrd="7" destOrd="0" presId="urn:microsoft.com/office/officeart/2005/8/layout/hierarchy1"/>
    <dgm:cxn modelId="{FF6BA085-104E-4493-A4AC-9AB7EC3ED6AB}" type="presParOf" srcId="{3AEFD955-264E-4D44-938B-67C4EC09F802}" destId="{9BDCCF80-0F96-4D33-B45F-54870C12D783}" srcOrd="0" destOrd="0" presId="urn:microsoft.com/office/officeart/2005/8/layout/hierarchy1"/>
    <dgm:cxn modelId="{44498CA1-7859-4FD0-9BE4-7B03248CAB69}" type="presParOf" srcId="{9BDCCF80-0F96-4D33-B45F-54870C12D783}" destId="{15D9D363-1476-4787-BF2F-7FC38A3F23A3}" srcOrd="0" destOrd="0" presId="urn:microsoft.com/office/officeart/2005/8/layout/hierarchy1"/>
    <dgm:cxn modelId="{2D312958-30A8-4A28-A5EE-6A4E5BC8692B}" type="presParOf" srcId="{9BDCCF80-0F96-4D33-B45F-54870C12D783}" destId="{26E50F0B-E882-439F-9521-764D7C4153BE}" srcOrd="1" destOrd="0" presId="urn:microsoft.com/office/officeart/2005/8/layout/hierarchy1"/>
    <dgm:cxn modelId="{33A32CA7-9762-49C9-AC22-005786440677}" type="presParOf" srcId="{3AEFD955-264E-4D44-938B-67C4EC09F802}" destId="{C5724A0C-DF70-4594-BDD0-67BDA6261046}" srcOrd="1" destOrd="0" presId="urn:microsoft.com/office/officeart/2005/8/layout/hierarchy1"/>
    <dgm:cxn modelId="{9AD2413E-4266-4AD8-A2EB-E6BA5C07F6A1}" type="presParOf" srcId="{22960C0C-9164-478F-ACB1-749D6C4C4171}" destId="{A378C79D-0373-4995-98F9-52347B10A606}" srcOrd="8" destOrd="0" presId="urn:microsoft.com/office/officeart/2005/8/layout/hierarchy1"/>
    <dgm:cxn modelId="{33FA739C-9E5C-4102-81BB-B66706B46CCB}" type="presParOf" srcId="{22960C0C-9164-478F-ACB1-749D6C4C4171}" destId="{6BDCD125-0886-4749-BA9D-8B6A0A2EE994}" srcOrd="9" destOrd="0" presId="urn:microsoft.com/office/officeart/2005/8/layout/hierarchy1"/>
    <dgm:cxn modelId="{4F8816B8-806E-4B9A-AA03-4D6B1EC1768D}" type="presParOf" srcId="{6BDCD125-0886-4749-BA9D-8B6A0A2EE994}" destId="{10557C8B-4B9D-4CF2-AE97-EE89AAC9A9C1}" srcOrd="0" destOrd="0" presId="urn:microsoft.com/office/officeart/2005/8/layout/hierarchy1"/>
    <dgm:cxn modelId="{46C49F16-3F62-45BA-88E4-0B656AC67FF1}" type="presParOf" srcId="{10557C8B-4B9D-4CF2-AE97-EE89AAC9A9C1}" destId="{5B0EE17F-3BB8-4200-BF6C-0EB0D1DBE81E}" srcOrd="0" destOrd="0" presId="urn:microsoft.com/office/officeart/2005/8/layout/hierarchy1"/>
    <dgm:cxn modelId="{BD72DEA9-6620-4497-8AE3-2CA3172EB250}" type="presParOf" srcId="{10557C8B-4B9D-4CF2-AE97-EE89AAC9A9C1}" destId="{3417BD0B-1C68-4B66-9599-097A0338E98D}" srcOrd="1" destOrd="0" presId="urn:microsoft.com/office/officeart/2005/8/layout/hierarchy1"/>
    <dgm:cxn modelId="{A4415EC2-950E-406F-A8E4-BDBD294F3688}" type="presParOf" srcId="{6BDCD125-0886-4749-BA9D-8B6A0A2EE994}" destId="{B79F4688-62DD-45C6-AAE0-C5AFE91F0338}" srcOrd="1" destOrd="0" presId="urn:microsoft.com/office/officeart/2005/8/layout/hierarchy1"/>
    <dgm:cxn modelId="{37DC36F8-E67B-4C69-A7AF-C64AABD35AA3}" type="presParOf" srcId="{B79F4688-62DD-45C6-AAE0-C5AFE91F0338}" destId="{AAF4CC3E-2BD2-47D0-A93C-7A55B86356F9}" srcOrd="0" destOrd="0" presId="urn:microsoft.com/office/officeart/2005/8/layout/hierarchy1"/>
    <dgm:cxn modelId="{AC2D1C53-C2A6-4CDC-9D6F-195F7F0CA6E2}" type="presParOf" srcId="{B79F4688-62DD-45C6-AAE0-C5AFE91F0338}" destId="{949E44DB-31F1-443F-B5E4-6A225A9C6C05}" srcOrd="1" destOrd="0" presId="urn:microsoft.com/office/officeart/2005/8/layout/hierarchy1"/>
    <dgm:cxn modelId="{38E9F06E-ECBD-485D-A1BA-AEC8C5A28B1B}" type="presParOf" srcId="{949E44DB-31F1-443F-B5E4-6A225A9C6C05}" destId="{3B1C39A1-7B18-419D-A854-86EFA1F6666D}" srcOrd="0" destOrd="0" presId="urn:microsoft.com/office/officeart/2005/8/layout/hierarchy1"/>
    <dgm:cxn modelId="{7CC1C425-677D-46FD-B33E-5574DDDC0C4A}" type="presParOf" srcId="{3B1C39A1-7B18-419D-A854-86EFA1F6666D}" destId="{DE918383-259B-4C4C-8D66-438C75E8BF77}" srcOrd="0" destOrd="0" presId="urn:microsoft.com/office/officeart/2005/8/layout/hierarchy1"/>
    <dgm:cxn modelId="{2E0D2678-D2DD-45E9-ADB6-B27E5E1CF241}" type="presParOf" srcId="{3B1C39A1-7B18-419D-A854-86EFA1F6666D}" destId="{A1762B25-2F76-4956-A923-42E31E93BBD6}" srcOrd="1" destOrd="0" presId="urn:microsoft.com/office/officeart/2005/8/layout/hierarchy1"/>
    <dgm:cxn modelId="{9FDAB09A-EE25-470D-9EB4-97CA2F7DCD53}" type="presParOf" srcId="{949E44DB-31F1-443F-B5E4-6A225A9C6C05}" destId="{2FD7B690-9741-4FA0-84BE-E46FC04DFC6D}" srcOrd="1" destOrd="0" presId="urn:microsoft.com/office/officeart/2005/8/layout/hierarchy1"/>
    <dgm:cxn modelId="{8477BC99-70F2-4A9D-B78A-71D0C215DCB1}" type="presParOf" srcId="{B79F4688-62DD-45C6-AAE0-C5AFE91F0338}" destId="{D2317B8F-B48C-46D8-8E50-A43F4CF450F4}" srcOrd="2" destOrd="0" presId="urn:microsoft.com/office/officeart/2005/8/layout/hierarchy1"/>
    <dgm:cxn modelId="{420C039B-29BE-4C7C-96BA-E41700E67617}" type="presParOf" srcId="{B79F4688-62DD-45C6-AAE0-C5AFE91F0338}" destId="{CD59182D-E235-4399-9759-5F3D53AF6A03}" srcOrd="3" destOrd="0" presId="urn:microsoft.com/office/officeart/2005/8/layout/hierarchy1"/>
    <dgm:cxn modelId="{248CDED2-C50B-4098-B2FC-F3930329D847}" type="presParOf" srcId="{CD59182D-E235-4399-9759-5F3D53AF6A03}" destId="{E871473D-D055-4C18-BDD3-586AB598AA43}" srcOrd="0" destOrd="0" presId="urn:microsoft.com/office/officeart/2005/8/layout/hierarchy1"/>
    <dgm:cxn modelId="{0A345D86-AC2A-434B-ACF7-7081F2441622}" type="presParOf" srcId="{E871473D-D055-4C18-BDD3-586AB598AA43}" destId="{257760AC-7647-4E74-B757-4264EACE9E9B}" srcOrd="0" destOrd="0" presId="urn:microsoft.com/office/officeart/2005/8/layout/hierarchy1"/>
    <dgm:cxn modelId="{BF72103B-B163-49A7-8F63-01A145852D1F}" type="presParOf" srcId="{E871473D-D055-4C18-BDD3-586AB598AA43}" destId="{5EF9DF98-D90F-413A-ADA3-CA86F90CFFFD}" srcOrd="1" destOrd="0" presId="urn:microsoft.com/office/officeart/2005/8/layout/hierarchy1"/>
    <dgm:cxn modelId="{66730487-B0FD-4065-B88F-85A5BBEF4E47}" type="presParOf" srcId="{CD59182D-E235-4399-9759-5F3D53AF6A03}" destId="{ECE5040A-EDF8-446E-A394-CCC0F0EDBE0D}" srcOrd="1" destOrd="0" presId="urn:microsoft.com/office/officeart/2005/8/layout/hierarchy1"/>
    <dgm:cxn modelId="{758236F1-8968-4B6B-8E4C-A1D1EABBC75C}" type="presParOf" srcId="{B79F4688-62DD-45C6-AAE0-C5AFE91F0338}" destId="{C2F10F1F-A259-43A7-B06D-CC2DD651FD11}" srcOrd="4" destOrd="0" presId="urn:microsoft.com/office/officeart/2005/8/layout/hierarchy1"/>
    <dgm:cxn modelId="{67DB5BE4-A1B1-4C78-AEA4-652F9993D552}" type="presParOf" srcId="{B79F4688-62DD-45C6-AAE0-C5AFE91F0338}" destId="{15E7B1CD-0EDA-445D-B70B-82C1C3E91E8B}" srcOrd="5" destOrd="0" presId="urn:microsoft.com/office/officeart/2005/8/layout/hierarchy1"/>
    <dgm:cxn modelId="{B73D4E09-F8C3-4803-8725-5CD69E36C216}" type="presParOf" srcId="{15E7B1CD-0EDA-445D-B70B-82C1C3E91E8B}" destId="{FE0CBD64-95E1-41B0-95EA-21951C2D7249}" srcOrd="0" destOrd="0" presId="urn:microsoft.com/office/officeart/2005/8/layout/hierarchy1"/>
    <dgm:cxn modelId="{634F6252-4635-425E-B9AF-3936944FCF10}" type="presParOf" srcId="{FE0CBD64-95E1-41B0-95EA-21951C2D7249}" destId="{5BDE00ED-EEBF-475E-9F6F-BEABC7F63423}" srcOrd="0" destOrd="0" presId="urn:microsoft.com/office/officeart/2005/8/layout/hierarchy1"/>
    <dgm:cxn modelId="{864B7736-5DCC-4FA8-A03C-F820B107DA3A}" type="presParOf" srcId="{FE0CBD64-95E1-41B0-95EA-21951C2D7249}" destId="{54B5C614-BC04-4499-93CF-4E308F927A97}" srcOrd="1" destOrd="0" presId="urn:microsoft.com/office/officeart/2005/8/layout/hierarchy1"/>
    <dgm:cxn modelId="{B05D4C17-491C-4D79-A6F2-8B55E4457463}" type="presParOf" srcId="{15E7B1CD-0EDA-445D-B70B-82C1C3E91E8B}" destId="{5D392143-1287-4DDA-ABE1-4C799B879B8F}" srcOrd="1" destOrd="0" presId="urn:microsoft.com/office/officeart/2005/8/layout/hierarchy1"/>
    <dgm:cxn modelId="{FF1A7631-E7D6-4631-AD71-57C3BA944764}" type="presParOf" srcId="{B79F4688-62DD-45C6-AAE0-C5AFE91F0338}" destId="{AF6251FC-0DEB-4FA0-A28E-533F29A9DC85}" srcOrd="6" destOrd="0" presId="urn:microsoft.com/office/officeart/2005/8/layout/hierarchy1"/>
    <dgm:cxn modelId="{CCA19E4A-B0C2-4CAA-ADD4-8F1E1B3051C6}" type="presParOf" srcId="{B79F4688-62DD-45C6-AAE0-C5AFE91F0338}" destId="{A5CD7D3D-923A-4F81-B9CE-D99ED1870D4C}" srcOrd="7" destOrd="0" presId="urn:microsoft.com/office/officeart/2005/8/layout/hierarchy1"/>
    <dgm:cxn modelId="{B8117210-E3C3-4CDB-AABC-398D5E4095B6}" type="presParOf" srcId="{A5CD7D3D-923A-4F81-B9CE-D99ED1870D4C}" destId="{1B0F8723-9099-40D1-824A-2F9A89FC5EC1}" srcOrd="0" destOrd="0" presId="urn:microsoft.com/office/officeart/2005/8/layout/hierarchy1"/>
    <dgm:cxn modelId="{3341E68E-F44A-4CEC-B11F-AD4B1269CB48}" type="presParOf" srcId="{1B0F8723-9099-40D1-824A-2F9A89FC5EC1}" destId="{5694BE15-B296-4B4E-8DC9-C8B372A4CB40}" srcOrd="0" destOrd="0" presId="urn:microsoft.com/office/officeart/2005/8/layout/hierarchy1"/>
    <dgm:cxn modelId="{3CC48070-9135-459F-8071-C71311D2DF30}" type="presParOf" srcId="{1B0F8723-9099-40D1-824A-2F9A89FC5EC1}" destId="{BC54D2DA-164B-403F-A3FC-25B6F819EC16}" srcOrd="1" destOrd="0" presId="urn:microsoft.com/office/officeart/2005/8/layout/hierarchy1"/>
    <dgm:cxn modelId="{80306665-9287-4572-A295-943195E6F17A}" type="presParOf" srcId="{A5CD7D3D-923A-4F81-B9CE-D99ED1870D4C}" destId="{A2BC47B3-E16E-4626-A725-BA11726BEBA1}" srcOrd="1" destOrd="0" presId="urn:microsoft.com/office/officeart/2005/8/layout/hierarchy1"/>
    <dgm:cxn modelId="{E4852786-1624-4D32-B29F-222E10262FC7}" type="presParOf" srcId="{22960C0C-9164-478F-ACB1-749D6C4C4171}" destId="{4B220C3C-E676-40A7-B9E2-D5607B9EF973}" srcOrd="10" destOrd="0" presId="urn:microsoft.com/office/officeart/2005/8/layout/hierarchy1"/>
    <dgm:cxn modelId="{14E92869-03F6-418E-BE7A-C45F78016413}" type="presParOf" srcId="{22960C0C-9164-478F-ACB1-749D6C4C4171}" destId="{8F7C3B46-D7B5-46C3-9EB4-EE4002C332C8}" srcOrd="11" destOrd="0" presId="urn:microsoft.com/office/officeart/2005/8/layout/hierarchy1"/>
    <dgm:cxn modelId="{AC4F2F51-4EDA-4815-93A6-7E3B9437B801}" type="presParOf" srcId="{8F7C3B46-D7B5-46C3-9EB4-EE4002C332C8}" destId="{67FD1C67-88A6-4AD7-9604-E2A8E5654825}" srcOrd="0" destOrd="0" presId="urn:microsoft.com/office/officeart/2005/8/layout/hierarchy1"/>
    <dgm:cxn modelId="{C60E8FEC-375B-48A0-B284-E3FEDE9D09CA}" type="presParOf" srcId="{67FD1C67-88A6-4AD7-9604-E2A8E5654825}" destId="{AACFEC71-4849-4EFF-A676-469DD68ACF8C}" srcOrd="0" destOrd="0" presId="urn:microsoft.com/office/officeart/2005/8/layout/hierarchy1"/>
    <dgm:cxn modelId="{76E87E77-D222-4AAA-B3FB-66FE432BACFD}" type="presParOf" srcId="{67FD1C67-88A6-4AD7-9604-E2A8E5654825}" destId="{88051C90-5590-45D6-AB4D-6CC97C623CDC}" srcOrd="1" destOrd="0" presId="urn:microsoft.com/office/officeart/2005/8/layout/hierarchy1"/>
    <dgm:cxn modelId="{660363F6-62CC-41A9-9FBF-C31954FDEB2F}" type="presParOf" srcId="{8F7C3B46-D7B5-46C3-9EB4-EE4002C332C8}" destId="{67DB9D66-2C60-45A6-BCBE-BD9614FA687E}" srcOrd="1" destOrd="0" presId="urn:microsoft.com/office/officeart/2005/8/layout/hierarchy1"/>
    <dgm:cxn modelId="{9F7AB504-9E92-4457-8E07-E8950FD63FCC}" type="presParOf" srcId="{22960C0C-9164-478F-ACB1-749D6C4C4171}" destId="{CA16A105-71CC-48DA-9F4E-F2648B5B0BE2}" srcOrd="12" destOrd="0" presId="urn:microsoft.com/office/officeart/2005/8/layout/hierarchy1"/>
    <dgm:cxn modelId="{08989381-493A-4755-B154-AFC4E59DB8B4}" type="presParOf" srcId="{22960C0C-9164-478F-ACB1-749D6C4C4171}" destId="{39A33448-8982-41F8-9EAB-C252F3519088}" srcOrd="13" destOrd="0" presId="urn:microsoft.com/office/officeart/2005/8/layout/hierarchy1"/>
    <dgm:cxn modelId="{EC690BF0-0833-41B5-81BC-48FA55B650D6}" type="presParOf" srcId="{39A33448-8982-41F8-9EAB-C252F3519088}" destId="{CECADFC1-AF70-4DED-8689-992939C73948}" srcOrd="0" destOrd="0" presId="urn:microsoft.com/office/officeart/2005/8/layout/hierarchy1"/>
    <dgm:cxn modelId="{CA063A2B-78D5-4B5A-AF35-9A8307765E11}" type="presParOf" srcId="{CECADFC1-AF70-4DED-8689-992939C73948}" destId="{FCF289F1-0EC3-4943-ADBE-733C00C4D60B}" srcOrd="0" destOrd="0" presId="urn:microsoft.com/office/officeart/2005/8/layout/hierarchy1"/>
    <dgm:cxn modelId="{FB7BEA5D-B8A6-4DF2-BB79-55A7C5EC3621}" type="presParOf" srcId="{CECADFC1-AF70-4DED-8689-992939C73948}" destId="{F833146F-33AD-45A4-B8A5-A9B781EA8BC6}" srcOrd="1" destOrd="0" presId="urn:microsoft.com/office/officeart/2005/8/layout/hierarchy1"/>
    <dgm:cxn modelId="{ED3DAA92-C774-48AC-9B82-2716FF44F9A4}" type="presParOf" srcId="{39A33448-8982-41F8-9EAB-C252F3519088}" destId="{B599E15B-8ECD-44E4-9CBD-7BA9562DC38F}"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F62F76-19F9-49B0-8471-D5988F36B6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0EBCB1F-570E-44DD-9D25-334AA8F734A8}">
      <dgm:prSet phldrT="[Text]"/>
      <dgm:spPr/>
      <dgm:t>
        <a:bodyPr/>
        <a:lstStyle/>
        <a:p>
          <a:r>
            <a:rPr lang="en-US" dirty="0" smtClean="0"/>
            <a:t>library</a:t>
          </a:r>
          <a:endParaRPr lang="en-US" dirty="0"/>
        </a:p>
      </dgm:t>
    </dgm:pt>
    <dgm:pt modelId="{AEEEF597-0087-4836-BF3E-06791A9D13B4}" type="parTrans" cxnId="{03AFB06A-AE7A-4457-A0F3-F7C6EB0ABCE8}">
      <dgm:prSet/>
      <dgm:spPr/>
      <dgm:t>
        <a:bodyPr/>
        <a:lstStyle/>
        <a:p>
          <a:endParaRPr lang="en-US"/>
        </a:p>
      </dgm:t>
    </dgm:pt>
    <dgm:pt modelId="{7AB5AAC7-C6C8-417C-A048-3F358A2AD243}" type="sibTrans" cxnId="{03AFB06A-AE7A-4457-A0F3-F7C6EB0ABCE8}">
      <dgm:prSet/>
      <dgm:spPr/>
      <dgm:t>
        <a:bodyPr/>
        <a:lstStyle/>
        <a:p>
          <a:endParaRPr lang="en-US"/>
        </a:p>
      </dgm:t>
    </dgm:pt>
    <dgm:pt modelId="{2DBCC446-A65D-4930-87BE-67E27102FE40}">
      <dgm:prSet phldrT="[Text]"/>
      <dgm:spPr/>
      <dgm:t>
        <a:bodyPr/>
        <a:lstStyle/>
        <a:p>
          <a:r>
            <a:rPr lang="en-US" dirty="0" smtClean="0"/>
            <a:t>book</a:t>
          </a:r>
          <a:endParaRPr lang="en-US" dirty="0"/>
        </a:p>
      </dgm:t>
    </dgm:pt>
    <dgm:pt modelId="{15FD2E1D-4899-41B5-B10D-898D4BCF86C9}" type="parTrans" cxnId="{B0356FF6-DD69-4B80-8B9D-99246FC9731B}">
      <dgm:prSet/>
      <dgm:spPr/>
      <dgm:t>
        <a:bodyPr/>
        <a:lstStyle/>
        <a:p>
          <a:endParaRPr lang="en-US"/>
        </a:p>
      </dgm:t>
    </dgm:pt>
    <dgm:pt modelId="{1AF07DE8-A5FE-48A7-B207-F7837214E324}" type="sibTrans" cxnId="{B0356FF6-DD69-4B80-8B9D-99246FC9731B}">
      <dgm:prSet/>
      <dgm:spPr/>
      <dgm:t>
        <a:bodyPr/>
        <a:lstStyle/>
        <a:p>
          <a:endParaRPr lang="en-US"/>
        </a:p>
      </dgm:t>
    </dgm:pt>
    <dgm:pt modelId="{284552B7-DE37-43F5-AD46-6C0FDDB9E351}">
      <dgm:prSet phldrT="[Text]"/>
      <dgm:spPr/>
      <dgm:t>
        <a:bodyPr/>
        <a:lstStyle/>
        <a:p>
          <a:r>
            <a:rPr lang="en-US" dirty="0" smtClean="0"/>
            <a:t>book</a:t>
          </a:r>
          <a:endParaRPr lang="en-US" dirty="0"/>
        </a:p>
      </dgm:t>
    </dgm:pt>
    <dgm:pt modelId="{554301FF-ADB2-43CF-A536-C3413903D813}" type="parTrans" cxnId="{1545A3B7-2B67-4CA8-B929-93D40BE5AEE6}">
      <dgm:prSet/>
      <dgm:spPr/>
      <dgm:t>
        <a:bodyPr/>
        <a:lstStyle/>
        <a:p>
          <a:endParaRPr lang="en-US"/>
        </a:p>
      </dgm:t>
    </dgm:pt>
    <dgm:pt modelId="{F6037205-1CF2-4137-8D3C-AABFA063A7C9}" type="sibTrans" cxnId="{1545A3B7-2B67-4CA8-B929-93D40BE5AEE6}">
      <dgm:prSet/>
      <dgm:spPr/>
      <dgm:t>
        <a:bodyPr/>
        <a:lstStyle/>
        <a:p>
          <a:endParaRPr lang="en-US"/>
        </a:p>
      </dgm:t>
    </dgm:pt>
    <dgm:pt modelId="{57DC0695-ED84-4A68-A496-D5939CCFB228}">
      <dgm:prSet/>
      <dgm:spPr/>
      <dgm:t>
        <a:bodyPr/>
        <a:lstStyle/>
        <a:p>
          <a:r>
            <a:rPr lang="en-US" dirty="0" smtClean="0"/>
            <a:t>book</a:t>
          </a:r>
          <a:endParaRPr lang="en-US" dirty="0"/>
        </a:p>
      </dgm:t>
    </dgm:pt>
    <dgm:pt modelId="{7CAE748E-68B7-4768-884A-51AC7F41B7CA}" type="parTrans" cxnId="{416D0EB0-DEDF-494C-B338-813E96A39027}">
      <dgm:prSet/>
      <dgm:spPr/>
      <dgm:t>
        <a:bodyPr/>
        <a:lstStyle/>
        <a:p>
          <a:endParaRPr lang="en-US"/>
        </a:p>
      </dgm:t>
    </dgm:pt>
    <dgm:pt modelId="{C10FF614-BC42-4BF6-9EA4-7D5DB307E1E1}" type="sibTrans" cxnId="{416D0EB0-DEDF-494C-B338-813E96A39027}">
      <dgm:prSet/>
      <dgm:spPr/>
      <dgm:t>
        <a:bodyPr/>
        <a:lstStyle/>
        <a:p>
          <a:endParaRPr lang="en-US"/>
        </a:p>
      </dgm:t>
    </dgm:pt>
    <dgm:pt modelId="{D94D5D80-A4FC-48E6-B3AD-6509BB303A50}">
      <dgm:prSet/>
      <dgm:spPr/>
      <dgm:t>
        <a:bodyPr/>
        <a:lstStyle/>
        <a:p>
          <a:r>
            <a:rPr lang="en-US" dirty="0" smtClean="0"/>
            <a:t>title</a:t>
          </a:r>
          <a:endParaRPr lang="en-US" dirty="0"/>
        </a:p>
      </dgm:t>
    </dgm:pt>
    <dgm:pt modelId="{A64B6D89-D371-4E26-8A6E-1E8F5A39B3B6}" type="parTrans" cxnId="{92B87FEC-248F-4FD0-BC1A-59477C221387}">
      <dgm:prSet/>
      <dgm:spPr/>
      <dgm:t>
        <a:bodyPr/>
        <a:lstStyle/>
        <a:p>
          <a:endParaRPr lang="en-US"/>
        </a:p>
      </dgm:t>
    </dgm:pt>
    <dgm:pt modelId="{836CC8D8-75CE-42C8-B02A-997DC68C0EDE}" type="sibTrans" cxnId="{92B87FEC-248F-4FD0-BC1A-59477C221387}">
      <dgm:prSet/>
      <dgm:spPr/>
      <dgm:t>
        <a:bodyPr/>
        <a:lstStyle/>
        <a:p>
          <a:endParaRPr lang="en-US"/>
        </a:p>
      </dgm:t>
    </dgm:pt>
    <dgm:pt modelId="{22AA8252-A51F-4E7C-90E0-7E2898CFD155}">
      <dgm:prSet/>
      <dgm:spPr/>
      <dgm:t>
        <a:bodyPr/>
        <a:lstStyle/>
        <a:p>
          <a:r>
            <a:rPr lang="en-US" dirty="0" smtClean="0"/>
            <a:t>author</a:t>
          </a:r>
          <a:endParaRPr lang="en-US" dirty="0"/>
        </a:p>
      </dgm:t>
    </dgm:pt>
    <dgm:pt modelId="{8EF01260-1062-4973-9F6A-FE619CB50733}" type="parTrans" cxnId="{9676FEE0-EDB3-4B20-8454-70B21F61AFB6}">
      <dgm:prSet/>
      <dgm:spPr/>
      <dgm:t>
        <a:bodyPr/>
        <a:lstStyle/>
        <a:p>
          <a:endParaRPr lang="en-US"/>
        </a:p>
      </dgm:t>
    </dgm:pt>
    <dgm:pt modelId="{5721771E-A055-423F-A2AA-AB5541E49922}" type="sibTrans" cxnId="{9676FEE0-EDB3-4B20-8454-70B21F61AFB6}">
      <dgm:prSet/>
      <dgm:spPr/>
      <dgm:t>
        <a:bodyPr/>
        <a:lstStyle/>
        <a:p>
          <a:endParaRPr lang="en-US"/>
        </a:p>
      </dgm:t>
    </dgm:pt>
    <dgm:pt modelId="{3808C97F-4F70-4111-97A2-B201350D53E9}">
      <dgm:prSet/>
      <dgm:spPr/>
      <dgm:t>
        <a:bodyPr/>
        <a:lstStyle/>
        <a:p>
          <a:r>
            <a:rPr lang="en-US" dirty="0" smtClean="0"/>
            <a:t>pages</a:t>
          </a:r>
          <a:endParaRPr lang="en-US" dirty="0"/>
        </a:p>
      </dgm:t>
    </dgm:pt>
    <dgm:pt modelId="{FAE0ACCA-D6F8-4D19-ABF7-85864B3CA602}" type="parTrans" cxnId="{10BB21EB-F11D-4A9C-B608-71EAD24AF0D3}">
      <dgm:prSet/>
      <dgm:spPr/>
      <dgm:t>
        <a:bodyPr/>
        <a:lstStyle/>
        <a:p>
          <a:endParaRPr lang="en-US"/>
        </a:p>
      </dgm:t>
    </dgm:pt>
    <dgm:pt modelId="{5EF45326-4BE5-4565-8211-345FB7A4CB36}" type="sibTrans" cxnId="{10BB21EB-F11D-4A9C-B608-71EAD24AF0D3}">
      <dgm:prSet/>
      <dgm:spPr/>
      <dgm:t>
        <a:bodyPr/>
        <a:lstStyle/>
        <a:p>
          <a:endParaRPr lang="en-US"/>
        </a:p>
      </dgm:t>
    </dgm:pt>
    <dgm:pt modelId="{F17CC220-F12C-46DC-A200-6DE7CFB7BCEC}">
      <dgm:prSet/>
      <dgm:spPr/>
      <dgm:t>
        <a:bodyPr/>
        <a:lstStyle/>
        <a:p>
          <a:r>
            <a:rPr lang="en-US" dirty="0" smtClean="0"/>
            <a:t>title</a:t>
          </a:r>
          <a:endParaRPr lang="en-US" dirty="0"/>
        </a:p>
      </dgm:t>
    </dgm:pt>
    <dgm:pt modelId="{C8B7B620-7A29-49B5-A682-E1E484BFAFC5}" type="parTrans" cxnId="{DC5207FB-CAC6-457D-9D9F-45BBCA6ABBEA}">
      <dgm:prSet/>
      <dgm:spPr/>
      <dgm:t>
        <a:bodyPr/>
        <a:lstStyle/>
        <a:p>
          <a:endParaRPr lang="en-US"/>
        </a:p>
      </dgm:t>
    </dgm:pt>
    <dgm:pt modelId="{F3051E25-2902-411A-9A58-975BE1AC334A}" type="sibTrans" cxnId="{DC5207FB-CAC6-457D-9D9F-45BBCA6ABBEA}">
      <dgm:prSet/>
      <dgm:spPr/>
      <dgm:t>
        <a:bodyPr/>
        <a:lstStyle/>
        <a:p>
          <a:endParaRPr lang="en-US"/>
        </a:p>
      </dgm:t>
    </dgm:pt>
    <dgm:pt modelId="{8993DC6E-3CB4-4CA8-AFF9-08BFA5CB50DA}">
      <dgm:prSet/>
      <dgm:spPr/>
      <dgm:t>
        <a:bodyPr/>
        <a:lstStyle/>
        <a:p>
          <a:r>
            <a:rPr lang="en-US" dirty="0" smtClean="0"/>
            <a:t>author</a:t>
          </a:r>
          <a:endParaRPr lang="en-US" dirty="0"/>
        </a:p>
      </dgm:t>
    </dgm:pt>
    <dgm:pt modelId="{FCE187FF-2B7D-4BD2-939C-66AB8BF07BAD}" type="parTrans" cxnId="{34D95796-79F3-450D-A6D8-AC9EC39295B8}">
      <dgm:prSet/>
      <dgm:spPr/>
      <dgm:t>
        <a:bodyPr/>
        <a:lstStyle/>
        <a:p>
          <a:endParaRPr lang="en-US"/>
        </a:p>
      </dgm:t>
    </dgm:pt>
    <dgm:pt modelId="{75F7E52A-724C-4880-A40A-7B7E66460057}" type="sibTrans" cxnId="{34D95796-79F3-450D-A6D8-AC9EC39295B8}">
      <dgm:prSet/>
      <dgm:spPr/>
      <dgm:t>
        <a:bodyPr/>
        <a:lstStyle/>
        <a:p>
          <a:endParaRPr lang="en-US"/>
        </a:p>
      </dgm:t>
    </dgm:pt>
    <dgm:pt modelId="{15C2940E-74A0-4EAE-8840-80A70D86CE4C}">
      <dgm:prSet/>
      <dgm:spPr/>
      <dgm:t>
        <a:bodyPr/>
        <a:lstStyle/>
        <a:p>
          <a:r>
            <a:rPr lang="en-US" dirty="0" smtClean="0"/>
            <a:t>pages</a:t>
          </a:r>
          <a:endParaRPr lang="en-US" dirty="0"/>
        </a:p>
      </dgm:t>
    </dgm:pt>
    <dgm:pt modelId="{2A13D00E-4577-4B51-B8DD-F6CC192A0AD6}" type="parTrans" cxnId="{76C8801E-8A23-4035-A180-8BA821DD43A5}">
      <dgm:prSet/>
      <dgm:spPr/>
      <dgm:t>
        <a:bodyPr/>
        <a:lstStyle/>
        <a:p>
          <a:endParaRPr lang="en-US"/>
        </a:p>
      </dgm:t>
    </dgm:pt>
    <dgm:pt modelId="{5BBDFFB6-44DA-4AB9-B2D3-37DA589DD6F2}" type="sibTrans" cxnId="{76C8801E-8A23-4035-A180-8BA821DD43A5}">
      <dgm:prSet/>
      <dgm:spPr/>
      <dgm:t>
        <a:bodyPr/>
        <a:lstStyle/>
        <a:p>
          <a:endParaRPr lang="en-US"/>
        </a:p>
      </dgm:t>
    </dgm:pt>
    <dgm:pt modelId="{438CB30B-821B-4569-BF77-4CB91825F5AC}">
      <dgm:prSet/>
      <dgm:spPr/>
      <dgm:t>
        <a:bodyPr/>
        <a:lstStyle/>
        <a:p>
          <a:r>
            <a:rPr lang="en-US" dirty="0" smtClean="0"/>
            <a:t>title</a:t>
          </a:r>
          <a:endParaRPr lang="en-US" dirty="0"/>
        </a:p>
      </dgm:t>
    </dgm:pt>
    <dgm:pt modelId="{3EF37491-2993-4D5F-A2E0-9540B2140D02}" type="parTrans" cxnId="{197678C7-FC63-4333-BAB7-2AB992C4E338}">
      <dgm:prSet/>
      <dgm:spPr/>
      <dgm:t>
        <a:bodyPr/>
        <a:lstStyle/>
        <a:p>
          <a:endParaRPr lang="en-US"/>
        </a:p>
      </dgm:t>
    </dgm:pt>
    <dgm:pt modelId="{BBE33FE2-40DA-4D7D-98CD-7F41DC4787BB}" type="sibTrans" cxnId="{197678C7-FC63-4333-BAB7-2AB992C4E338}">
      <dgm:prSet/>
      <dgm:spPr/>
      <dgm:t>
        <a:bodyPr/>
        <a:lstStyle/>
        <a:p>
          <a:endParaRPr lang="en-US"/>
        </a:p>
      </dgm:t>
    </dgm:pt>
    <dgm:pt modelId="{B42CAAB4-EFF5-4A26-B74A-1F7A7904D79A}">
      <dgm:prSet/>
      <dgm:spPr/>
      <dgm:t>
        <a:bodyPr/>
        <a:lstStyle/>
        <a:p>
          <a:r>
            <a:rPr lang="en-US" dirty="0" smtClean="0"/>
            <a:t>author</a:t>
          </a:r>
          <a:endParaRPr lang="en-US" dirty="0"/>
        </a:p>
      </dgm:t>
    </dgm:pt>
    <dgm:pt modelId="{7620853B-954A-44D5-9EC1-C1DB9B30C5DB}" type="parTrans" cxnId="{3DE40DD3-3727-463A-8236-1DE3433E8C8A}">
      <dgm:prSet/>
      <dgm:spPr/>
      <dgm:t>
        <a:bodyPr/>
        <a:lstStyle/>
        <a:p>
          <a:endParaRPr lang="en-US"/>
        </a:p>
      </dgm:t>
    </dgm:pt>
    <dgm:pt modelId="{6A9DC1BB-4EA7-4498-A712-02AF560AC1B2}" type="sibTrans" cxnId="{3DE40DD3-3727-463A-8236-1DE3433E8C8A}">
      <dgm:prSet/>
      <dgm:spPr/>
      <dgm:t>
        <a:bodyPr/>
        <a:lstStyle/>
        <a:p>
          <a:endParaRPr lang="en-US"/>
        </a:p>
      </dgm:t>
    </dgm:pt>
    <dgm:pt modelId="{1C085C0F-4788-4C47-AD25-C44CD75D1565}">
      <dgm:prSet/>
      <dgm:spPr/>
      <dgm:t>
        <a:bodyPr/>
        <a:lstStyle/>
        <a:p>
          <a:r>
            <a:rPr lang="en-US" dirty="0" smtClean="0"/>
            <a:t>pages</a:t>
          </a:r>
          <a:endParaRPr lang="en-US" dirty="0"/>
        </a:p>
      </dgm:t>
    </dgm:pt>
    <dgm:pt modelId="{85852A54-A1F4-43AD-B24D-31B1A029D421}" type="parTrans" cxnId="{ED38B702-D8CB-405E-9B2C-9F38A2C6974D}">
      <dgm:prSet/>
      <dgm:spPr/>
      <dgm:t>
        <a:bodyPr/>
        <a:lstStyle/>
        <a:p>
          <a:endParaRPr lang="en-US"/>
        </a:p>
      </dgm:t>
    </dgm:pt>
    <dgm:pt modelId="{FC657C3E-2993-4254-82D1-C6FF85524E3A}" type="sibTrans" cxnId="{ED38B702-D8CB-405E-9B2C-9F38A2C6974D}">
      <dgm:prSet/>
      <dgm:spPr/>
      <dgm:t>
        <a:bodyPr/>
        <a:lstStyle/>
        <a:p>
          <a:endParaRPr lang="en-US"/>
        </a:p>
      </dgm:t>
    </dgm:pt>
    <dgm:pt modelId="{90D5B2D5-8CE3-449B-A535-A0E02348F9D8}" type="pres">
      <dgm:prSet presAssocID="{09F62F76-19F9-49B0-8471-D5988F36B6E7}" presName="hierChild1" presStyleCnt="0">
        <dgm:presLayoutVars>
          <dgm:chPref val="1"/>
          <dgm:dir/>
          <dgm:animOne val="branch"/>
          <dgm:animLvl val="lvl"/>
          <dgm:resizeHandles/>
        </dgm:presLayoutVars>
      </dgm:prSet>
      <dgm:spPr/>
      <dgm:t>
        <a:bodyPr/>
        <a:lstStyle/>
        <a:p>
          <a:endParaRPr lang="en-US"/>
        </a:p>
      </dgm:t>
    </dgm:pt>
    <dgm:pt modelId="{16F869EE-BB83-4CBD-B121-84D38391CA34}" type="pres">
      <dgm:prSet presAssocID="{30EBCB1F-570E-44DD-9D25-334AA8F734A8}" presName="hierRoot1" presStyleCnt="0"/>
      <dgm:spPr/>
    </dgm:pt>
    <dgm:pt modelId="{E4900C08-7192-4175-B1FB-297CBEC6CCA7}" type="pres">
      <dgm:prSet presAssocID="{30EBCB1F-570E-44DD-9D25-334AA8F734A8}" presName="composite" presStyleCnt="0"/>
      <dgm:spPr/>
    </dgm:pt>
    <dgm:pt modelId="{07CCE4ED-DAD5-4E9A-A0EF-5CCB4BF6214D}" type="pres">
      <dgm:prSet presAssocID="{30EBCB1F-570E-44DD-9D25-334AA8F734A8}" presName="background" presStyleLbl="node0" presStyleIdx="0" presStyleCnt="1"/>
      <dgm:spPr/>
    </dgm:pt>
    <dgm:pt modelId="{5AD8AA08-6569-4930-85F1-F5A9EDA10497}" type="pres">
      <dgm:prSet presAssocID="{30EBCB1F-570E-44DD-9D25-334AA8F734A8}" presName="text" presStyleLbl="fgAcc0" presStyleIdx="0" presStyleCnt="1">
        <dgm:presLayoutVars>
          <dgm:chPref val="3"/>
        </dgm:presLayoutVars>
      </dgm:prSet>
      <dgm:spPr/>
      <dgm:t>
        <a:bodyPr/>
        <a:lstStyle/>
        <a:p>
          <a:endParaRPr lang="en-US"/>
        </a:p>
      </dgm:t>
    </dgm:pt>
    <dgm:pt modelId="{D4B1F02C-3BB5-4F1D-8ECB-2F8462DEACBF}" type="pres">
      <dgm:prSet presAssocID="{30EBCB1F-570E-44DD-9D25-334AA8F734A8}" presName="hierChild2" presStyleCnt="0"/>
      <dgm:spPr/>
    </dgm:pt>
    <dgm:pt modelId="{07D2A3C7-5B89-42B7-8BCB-121A807D1078}" type="pres">
      <dgm:prSet presAssocID="{15FD2E1D-4899-41B5-B10D-898D4BCF86C9}" presName="Name10" presStyleLbl="parChTrans1D2" presStyleIdx="0" presStyleCnt="3"/>
      <dgm:spPr/>
      <dgm:t>
        <a:bodyPr/>
        <a:lstStyle/>
        <a:p>
          <a:endParaRPr lang="en-US"/>
        </a:p>
      </dgm:t>
    </dgm:pt>
    <dgm:pt modelId="{AAD1FC2B-CCCB-418C-9FF9-6B8E97212033}" type="pres">
      <dgm:prSet presAssocID="{2DBCC446-A65D-4930-87BE-67E27102FE40}" presName="hierRoot2" presStyleCnt="0"/>
      <dgm:spPr/>
    </dgm:pt>
    <dgm:pt modelId="{F3E1B331-BDAC-4C4D-8A0D-496617F250BC}" type="pres">
      <dgm:prSet presAssocID="{2DBCC446-A65D-4930-87BE-67E27102FE40}" presName="composite2" presStyleCnt="0"/>
      <dgm:spPr/>
    </dgm:pt>
    <dgm:pt modelId="{896BD423-CB7D-47DC-8495-858F84912A55}" type="pres">
      <dgm:prSet presAssocID="{2DBCC446-A65D-4930-87BE-67E27102FE40}" presName="background2" presStyleLbl="node2" presStyleIdx="0" presStyleCnt="3"/>
      <dgm:spPr/>
    </dgm:pt>
    <dgm:pt modelId="{C32FE5FE-CF7A-4984-B654-9797D3074540}" type="pres">
      <dgm:prSet presAssocID="{2DBCC446-A65D-4930-87BE-67E27102FE40}" presName="text2" presStyleLbl="fgAcc2" presStyleIdx="0" presStyleCnt="3">
        <dgm:presLayoutVars>
          <dgm:chPref val="3"/>
        </dgm:presLayoutVars>
      </dgm:prSet>
      <dgm:spPr/>
      <dgm:t>
        <a:bodyPr/>
        <a:lstStyle/>
        <a:p>
          <a:endParaRPr lang="en-US"/>
        </a:p>
      </dgm:t>
    </dgm:pt>
    <dgm:pt modelId="{E726C66B-255E-422E-91C1-E099FABBF82C}" type="pres">
      <dgm:prSet presAssocID="{2DBCC446-A65D-4930-87BE-67E27102FE40}" presName="hierChild3" presStyleCnt="0"/>
      <dgm:spPr/>
    </dgm:pt>
    <dgm:pt modelId="{07C5F983-02BC-4842-87C6-193E58F6DBD0}" type="pres">
      <dgm:prSet presAssocID="{A64B6D89-D371-4E26-8A6E-1E8F5A39B3B6}" presName="Name17" presStyleLbl="parChTrans1D3" presStyleIdx="0" presStyleCnt="9"/>
      <dgm:spPr/>
      <dgm:t>
        <a:bodyPr/>
        <a:lstStyle/>
        <a:p>
          <a:endParaRPr lang="en-US"/>
        </a:p>
      </dgm:t>
    </dgm:pt>
    <dgm:pt modelId="{B329F646-A7B1-4C64-A234-C3D979FC52C8}" type="pres">
      <dgm:prSet presAssocID="{D94D5D80-A4FC-48E6-B3AD-6509BB303A50}" presName="hierRoot3" presStyleCnt="0"/>
      <dgm:spPr/>
    </dgm:pt>
    <dgm:pt modelId="{EFE68230-92A2-4A23-9E21-30FFEB675301}" type="pres">
      <dgm:prSet presAssocID="{D94D5D80-A4FC-48E6-B3AD-6509BB303A50}" presName="composite3" presStyleCnt="0"/>
      <dgm:spPr/>
    </dgm:pt>
    <dgm:pt modelId="{E469DD6B-CC1A-4D3E-A5AC-AB51DD2CB856}" type="pres">
      <dgm:prSet presAssocID="{D94D5D80-A4FC-48E6-B3AD-6509BB303A50}" presName="background3" presStyleLbl="node3" presStyleIdx="0" presStyleCnt="9"/>
      <dgm:spPr/>
    </dgm:pt>
    <dgm:pt modelId="{F2D6B989-A327-4B79-A435-8504C7290F14}" type="pres">
      <dgm:prSet presAssocID="{D94D5D80-A4FC-48E6-B3AD-6509BB303A50}" presName="text3" presStyleLbl="fgAcc3" presStyleIdx="0" presStyleCnt="9">
        <dgm:presLayoutVars>
          <dgm:chPref val="3"/>
        </dgm:presLayoutVars>
      </dgm:prSet>
      <dgm:spPr/>
      <dgm:t>
        <a:bodyPr/>
        <a:lstStyle/>
        <a:p>
          <a:endParaRPr lang="en-US"/>
        </a:p>
      </dgm:t>
    </dgm:pt>
    <dgm:pt modelId="{FAB7C1BB-3C69-4BCC-B3A3-C7D08E4F9460}" type="pres">
      <dgm:prSet presAssocID="{D94D5D80-A4FC-48E6-B3AD-6509BB303A50}" presName="hierChild4" presStyleCnt="0"/>
      <dgm:spPr/>
    </dgm:pt>
    <dgm:pt modelId="{0FAFA94E-5AE2-4410-AD91-99A661F4BBA7}" type="pres">
      <dgm:prSet presAssocID="{8EF01260-1062-4973-9F6A-FE619CB50733}" presName="Name17" presStyleLbl="parChTrans1D3" presStyleIdx="1" presStyleCnt="9"/>
      <dgm:spPr/>
      <dgm:t>
        <a:bodyPr/>
        <a:lstStyle/>
        <a:p>
          <a:endParaRPr lang="en-US"/>
        </a:p>
      </dgm:t>
    </dgm:pt>
    <dgm:pt modelId="{3FACC064-CE02-43EF-9D3D-44A741F5947B}" type="pres">
      <dgm:prSet presAssocID="{22AA8252-A51F-4E7C-90E0-7E2898CFD155}" presName="hierRoot3" presStyleCnt="0"/>
      <dgm:spPr/>
    </dgm:pt>
    <dgm:pt modelId="{923617FE-1066-441B-B6DB-47AE457E9702}" type="pres">
      <dgm:prSet presAssocID="{22AA8252-A51F-4E7C-90E0-7E2898CFD155}" presName="composite3" presStyleCnt="0"/>
      <dgm:spPr/>
    </dgm:pt>
    <dgm:pt modelId="{29D60DB0-A82C-4917-BFA0-73482D9ABA9C}" type="pres">
      <dgm:prSet presAssocID="{22AA8252-A51F-4E7C-90E0-7E2898CFD155}" presName="background3" presStyleLbl="node3" presStyleIdx="1" presStyleCnt="9"/>
      <dgm:spPr/>
    </dgm:pt>
    <dgm:pt modelId="{C4BD940F-DA39-475A-AF76-559BC1AA376F}" type="pres">
      <dgm:prSet presAssocID="{22AA8252-A51F-4E7C-90E0-7E2898CFD155}" presName="text3" presStyleLbl="fgAcc3" presStyleIdx="1" presStyleCnt="9" custLinFactNeighborX="1000" custLinFactNeighborY="-520">
        <dgm:presLayoutVars>
          <dgm:chPref val="3"/>
        </dgm:presLayoutVars>
      </dgm:prSet>
      <dgm:spPr/>
      <dgm:t>
        <a:bodyPr/>
        <a:lstStyle/>
        <a:p>
          <a:endParaRPr lang="en-US"/>
        </a:p>
      </dgm:t>
    </dgm:pt>
    <dgm:pt modelId="{3FC7F591-40D6-43E5-A4D3-232BB44832AF}" type="pres">
      <dgm:prSet presAssocID="{22AA8252-A51F-4E7C-90E0-7E2898CFD155}" presName="hierChild4" presStyleCnt="0"/>
      <dgm:spPr/>
    </dgm:pt>
    <dgm:pt modelId="{56F4C170-CDAF-487E-BDA9-27D3B81C7F05}" type="pres">
      <dgm:prSet presAssocID="{FAE0ACCA-D6F8-4D19-ABF7-85864B3CA602}" presName="Name17" presStyleLbl="parChTrans1D3" presStyleIdx="2" presStyleCnt="9"/>
      <dgm:spPr/>
      <dgm:t>
        <a:bodyPr/>
        <a:lstStyle/>
        <a:p>
          <a:endParaRPr lang="en-US"/>
        </a:p>
      </dgm:t>
    </dgm:pt>
    <dgm:pt modelId="{8F2B0787-E336-4649-B990-1DD01265BD7B}" type="pres">
      <dgm:prSet presAssocID="{3808C97F-4F70-4111-97A2-B201350D53E9}" presName="hierRoot3" presStyleCnt="0"/>
      <dgm:spPr/>
    </dgm:pt>
    <dgm:pt modelId="{561CD505-90EF-4161-84D6-A925CE810F33}" type="pres">
      <dgm:prSet presAssocID="{3808C97F-4F70-4111-97A2-B201350D53E9}" presName="composite3" presStyleCnt="0"/>
      <dgm:spPr/>
    </dgm:pt>
    <dgm:pt modelId="{E4082D20-B8A8-475E-AB37-645F66D84C40}" type="pres">
      <dgm:prSet presAssocID="{3808C97F-4F70-4111-97A2-B201350D53E9}" presName="background3" presStyleLbl="node3" presStyleIdx="2" presStyleCnt="9"/>
      <dgm:spPr/>
    </dgm:pt>
    <dgm:pt modelId="{303AD82B-A35C-4772-A3E8-779DEF6E7A8A}" type="pres">
      <dgm:prSet presAssocID="{3808C97F-4F70-4111-97A2-B201350D53E9}" presName="text3" presStyleLbl="fgAcc3" presStyleIdx="2" presStyleCnt="9">
        <dgm:presLayoutVars>
          <dgm:chPref val="3"/>
        </dgm:presLayoutVars>
      </dgm:prSet>
      <dgm:spPr/>
      <dgm:t>
        <a:bodyPr/>
        <a:lstStyle/>
        <a:p>
          <a:endParaRPr lang="en-US"/>
        </a:p>
      </dgm:t>
    </dgm:pt>
    <dgm:pt modelId="{927E951D-0CBE-4B0B-B5DB-4D305726AE10}" type="pres">
      <dgm:prSet presAssocID="{3808C97F-4F70-4111-97A2-B201350D53E9}" presName="hierChild4" presStyleCnt="0"/>
      <dgm:spPr/>
    </dgm:pt>
    <dgm:pt modelId="{CC207D95-2C3D-4765-960B-96CB6DE5B916}" type="pres">
      <dgm:prSet presAssocID="{554301FF-ADB2-43CF-A536-C3413903D813}" presName="Name10" presStyleLbl="parChTrans1D2" presStyleIdx="1" presStyleCnt="3"/>
      <dgm:spPr/>
      <dgm:t>
        <a:bodyPr/>
        <a:lstStyle/>
        <a:p>
          <a:endParaRPr lang="en-US"/>
        </a:p>
      </dgm:t>
    </dgm:pt>
    <dgm:pt modelId="{1DA684B0-1AC8-4327-B65E-8284AC608CAE}" type="pres">
      <dgm:prSet presAssocID="{284552B7-DE37-43F5-AD46-6C0FDDB9E351}" presName="hierRoot2" presStyleCnt="0"/>
      <dgm:spPr/>
    </dgm:pt>
    <dgm:pt modelId="{E01EBF35-1185-4CBB-8E0A-2E9EA1D99B27}" type="pres">
      <dgm:prSet presAssocID="{284552B7-DE37-43F5-AD46-6C0FDDB9E351}" presName="composite2" presStyleCnt="0"/>
      <dgm:spPr/>
    </dgm:pt>
    <dgm:pt modelId="{80E99A76-472F-441C-B09F-667A39807157}" type="pres">
      <dgm:prSet presAssocID="{284552B7-DE37-43F5-AD46-6C0FDDB9E351}" presName="background2" presStyleLbl="node2" presStyleIdx="1" presStyleCnt="3"/>
      <dgm:spPr/>
    </dgm:pt>
    <dgm:pt modelId="{DDAED299-1F1E-4FBB-BECF-C8A7DEBB71CE}" type="pres">
      <dgm:prSet presAssocID="{284552B7-DE37-43F5-AD46-6C0FDDB9E351}" presName="text2" presStyleLbl="fgAcc2" presStyleIdx="1" presStyleCnt="3">
        <dgm:presLayoutVars>
          <dgm:chPref val="3"/>
        </dgm:presLayoutVars>
      </dgm:prSet>
      <dgm:spPr/>
      <dgm:t>
        <a:bodyPr/>
        <a:lstStyle/>
        <a:p>
          <a:endParaRPr lang="en-US"/>
        </a:p>
      </dgm:t>
    </dgm:pt>
    <dgm:pt modelId="{D7D7787B-DFAF-4795-9B7C-F8745EE6409F}" type="pres">
      <dgm:prSet presAssocID="{284552B7-DE37-43F5-AD46-6C0FDDB9E351}" presName="hierChild3" presStyleCnt="0"/>
      <dgm:spPr/>
    </dgm:pt>
    <dgm:pt modelId="{ABE4F6AC-30FF-470B-BDDE-AD4820961BAE}" type="pres">
      <dgm:prSet presAssocID="{C8B7B620-7A29-49B5-A682-E1E484BFAFC5}" presName="Name17" presStyleLbl="parChTrans1D3" presStyleIdx="3" presStyleCnt="9"/>
      <dgm:spPr/>
      <dgm:t>
        <a:bodyPr/>
        <a:lstStyle/>
        <a:p>
          <a:endParaRPr lang="en-US"/>
        </a:p>
      </dgm:t>
    </dgm:pt>
    <dgm:pt modelId="{BABD3272-BE73-4DD6-991E-B834897F1B7A}" type="pres">
      <dgm:prSet presAssocID="{F17CC220-F12C-46DC-A200-6DE7CFB7BCEC}" presName="hierRoot3" presStyleCnt="0"/>
      <dgm:spPr/>
    </dgm:pt>
    <dgm:pt modelId="{F2D45612-652B-461D-8700-902CBB8B4BE1}" type="pres">
      <dgm:prSet presAssocID="{F17CC220-F12C-46DC-A200-6DE7CFB7BCEC}" presName="composite3" presStyleCnt="0"/>
      <dgm:spPr/>
    </dgm:pt>
    <dgm:pt modelId="{7C65A8B1-DAFF-4E1E-A96D-724E4882BDA3}" type="pres">
      <dgm:prSet presAssocID="{F17CC220-F12C-46DC-A200-6DE7CFB7BCEC}" presName="background3" presStyleLbl="node3" presStyleIdx="3" presStyleCnt="9"/>
      <dgm:spPr/>
    </dgm:pt>
    <dgm:pt modelId="{39039BF7-2CA0-462D-9CDC-9C996A07E617}" type="pres">
      <dgm:prSet presAssocID="{F17CC220-F12C-46DC-A200-6DE7CFB7BCEC}" presName="text3" presStyleLbl="fgAcc3" presStyleIdx="3" presStyleCnt="9">
        <dgm:presLayoutVars>
          <dgm:chPref val="3"/>
        </dgm:presLayoutVars>
      </dgm:prSet>
      <dgm:spPr/>
      <dgm:t>
        <a:bodyPr/>
        <a:lstStyle/>
        <a:p>
          <a:endParaRPr lang="en-US"/>
        </a:p>
      </dgm:t>
    </dgm:pt>
    <dgm:pt modelId="{DFAF620F-41D4-47A9-887D-D5FBF983B640}" type="pres">
      <dgm:prSet presAssocID="{F17CC220-F12C-46DC-A200-6DE7CFB7BCEC}" presName="hierChild4" presStyleCnt="0"/>
      <dgm:spPr/>
    </dgm:pt>
    <dgm:pt modelId="{83110C0C-A57F-439F-AA26-B384194D64D6}" type="pres">
      <dgm:prSet presAssocID="{FCE187FF-2B7D-4BD2-939C-66AB8BF07BAD}" presName="Name17" presStyleLbl="parChTrans1D3" presStyleIdx="4" presStyleCnt="9"/>
      <dgm:spPr/>
      <dgm:t>
        <a:bodyPr/>
        <a:lstStyle/>
        <a:p>
          <a:endParaRPr lang="en-US"/>
        </a:p>
      </dgm:t>
    </dgm:pt>
    <dgm:pt modelId="{730E1796-FD26-4887-9E58-FECEC97AA253}" type="pres">
      <dgm:prSet presAssocID="{8993DC6E-3CB4-4CA8-AFF9-08BFA5CB50DA}" presName="hierRoot3" presStyleCnt="0"/>
      <dgm:spPr/>
    </dgm:pt>
    <dgm:pt modelId="{8B1422B8-BEDE-4603-A4CB-DE899C18B36A}" type="pres">
      <dgm:prSet presAssocID="{8993DC6E-3CB4-4CA8-AFF9-08BFA5CB50DA}" presName="composite3" presStyleCnt="0"/>
      <dgm:spPr/>
    </dgm:pt>
    <dgm:pt modelId="{BE8FBFC4-FF31-48A3-B5B9-EA7BD3B28657}" type="pres">
      <dgm:prSet presAssocID="{8993DC6E-3CB4-4CA8-AFF9-08BFA5CB50DA}" presName="background3" presStyleLbl="node3" presStyleIdx="4" presStyleCnt="9"/>
      <dgm:spPr/>
    </dgm:pt>
    <dgm:pt modelId="{9BE36B64-C2E8-49CA-972D-8F72BC347D4D}" type="pres">
      <dgm:prSet presAssocID="{8993DC6E-3CB4-4CA8-AFF9-08BFA5CB50DA}" presName="text3" presStyleLbl="fgAcc3" presStyleIdx="4" presStyleCnt="9">
        <dgm:presLayoutVars>
          <dgm:chPref val="3"/>
        </dgm:presLayoutVars>
      </dgm:prSet>
      <dgm:spPr/>
      <dgm:t>
        <a:bodyPr/>
        <a:lstStyle/>
        <a:p>
          <a:endParaRPr lang="en-US"/>
        </a:p>
      </dgm:t>
    </dgm:pt>
    <dgm:pt modelId="{E68B9D67-896B-4B34-9CB2-D106EDC6D29A}" type="pres">
      <dgm:prSet presAssocID="{8993DC6E-3CB4-4CA8-AFF9-08BFA5CB50DA}" presName="hierChild4" presStyleCnt="0"/>
      <dgm:spPr/>
    </dgm:pt>
    <dgm:pt modelId="{CF2505DD-3ADB-4AA6-9B30-01678A0DC13E}" type="pres">
      <dgm:prSet presAssocID="{2A13D00E-4577-4B51-B8DD-F6CC192A0AD6}" presName="Name17" presStyleLbl="parChTrans1D3" presStyleIdx="5" presStyleCnt="9"/>
      <dgm:spPr/>
      <dgm:t>
        <a:bodyPr/>
        <a:lstStyle/>
        <a:p>
          <a:endParaRPr lang="en-US"/>
        </a:p>
      </dgm:t>
    </dgm:pt>
    <dgm:pt modelId="{CC6CF52D-A9A0-4B14-9861-C695ABA6D66D}" type="pres">
      <dgm:prSet presAssocID="{15C2940E-74A0-4EAE-8840-80A70D86CE4C}" presName="hierRoot3" presStyleCnt="0"/>
      <dgm:spPr/>
    </dgm:pt>
    <dgm:pt modelId="{B5B0A2FB-3E24-404E-8B80-FF57BAAE1049}" type="pres">
      <dgm:prSet presAssocID="{15C2940E-74A0-4EAE-8840-80A70D86CE4C}" presName="composite3" presStyleCnt="0"/>
      <dgm:spPr/>
    </dgm:pt>
    <dgm:pt modelId="{059ACA3C-D184-42E7-ADB6-CBE601875C4F}" type="pres">
      <dgm:prSet presAssocID="{15C2940E-74A0-4EAE-8840-80A70D86CE4C}" presName="background3" presStyleLbl="node3" presStyleIdx="5" presStyleCnt="9"/>
      <dgm:spPr/>
    </dgm:pt>
    <dgm:pt modelId="{B3656E03-2257-4E8F-9854-8FEBE1F78C82}" type="pres">
      <dgm:prSet presAssocID="{15C2940E-74A0-4EAE-8840-80A70D86CE4C}" presName="text3" presStyleLbl="fgAcc3" presStyleIdx="5" presStyleCnt="9">
        <dgm:presLayoutVars>
          <dgm:chPref val="3"/>
        </dgm:presLayoutVars>
      </dgm:prSet>
      <dgm:spPr/>
      <dgm:t>
        <a:bodyPr/>
        <a:lstStyle/>
        <a:p>
          <a:endParaRPr lang="en-US"/>
        </a:p>
      </dgm:t>
    </dgm:pt>
    <dgm:pt modelId="{A9AC56A6-03A8-4F86-ADFE-E52F26A15C66}" type="pres">
      <dgm:prSet presAssocID="{15C2940E-74A0-4EAE-8840-80A70D86CE4C}" presName="hierChild4" presStyleCnt="0"/>
      <dgm:spPr/>
    </dgm:pt>
    <dgm:pt modelId="{B23E00EC-5CEA-4F0A-BF9A-B1179F8A9441}" type="pres">
      <dgm:prSet presAssocID="{7CAE748E-68B7-4768-884A-51AC7F41B7CA}" presName="Name10" presStyleLbl="parChTrans1D2" presStyleIdx="2" presStyleCnt="3"/>
      <dgm:spPr/>
      <dgm:t>
        <a:bodyPr/>
        <a:lstStyle/>
        <a:p>
          <a:endParaRPr lang="en-US"/>
        </a:p>
      </dgm:t>
    </dgm:pt>
    <dgm:pt modelId="{27949F81-3639-477E-952B-E766EF752DE9}" type="pres">
      <dgm:prSet presAssocID="{57DC0695-ED84-4A68-A496-D5939CCFB228}" presName="hierRoot2" presStyleCnt="0"/>
      <dgm:spPr/>
    </dgm:pt>
    <dgm:pt modelId="{C3D7DA46-A5E3-419E-ACF1-052368E2003E}" type="pres">
      <dgm:prSet presAssocID="{57DC0695-ED84-4A68-A496-D5939CCFB228}" presName="composite2" presStyleCnt="0"/>
      <dgm:spPr/>
    </dgm:pt>
    <dgm:pt modelId="{3B23D3FA-E944-4A88-89EE-9BAEDF46F1A1}" type="pres">
      <dgm:prSet presAssocID="{57DC0695-ED84-4A68-A496-D5939CCFB228}" presName="background2" presStyleLbl="node2" presStyleIdx="2" presStyleCnt="3"/>
      <dgm:spPr/>
    </dgm:pt>
    <dgm:pt modelId="{0038D3F5-004B-439D-99F8-0E3CD8F2C148}" type="pres">
      <dgm:prSet presAssocID="{57DC0695-ED84-4A68-A496-D5939CCFB228}" presName="text2" presStyleLbl="fgAcc2" presStyleIdx="2" presStyleCnt="3">
        <dgm:presLayoutVars>
          <dgm:chPref val="3"/>
        </dgm:presLayoutVars>
      </dgm:prSet>
      <dgm:spPr/>
      <dgm:t>
        <a:bodyPr/>
        <a:lstStyle/>
        <a:p>
          <a:endParaRPr lang="en-US"/>
        </a:p>
      </dgm:t>
    </dgm:pt>
    <dgm:pt modelId="{9591A866-08FC-47B3-90D2-38C4B12A6B74}" type="pres">
      <dgm:prSet presAssocID="{57DC0695-ED84-4A68-A496-D5939CCFB228}" presName="hierChild3" presStyleCnt="0"/>
      <dgm:spPr/>
    </dgm:pt>
    <dgm:pt modelId="{47DB0E4D-7C90-45C9-806D-A3D66E595232}" type="pres">
      <dgm:prSet presAssocID="{3EF37491-2993-4D5F-A2E0-9540B2140D02}" presName="Name17" presStyleLbl="parChTrans1D3" presStyleIdx="6" presStyleCnt="9"/>
      <dgm:spPr/>
      <dgm:t>
        <a:bodyPr/>
        <a:lstStyle/>
        <a:p>
          <a:endParaRPr lang="en-US"/>
        </a:p>
      </dgm:t>
    </dgm:pt>
    <dgm:pt modelId="{8847D23F-894A-4399-91FA-056FFD33E29D}" type="pres">
      <dgm:prSet presAssocID="{438CB30B-821B-4569-BF77-4CB91825F5AC}" presName="hierRoot3" presStyleCnt="0"/>
      <dgm:spPr/>
    </dgm:pt>
    <dgm:pt modelId="{187320F0-2720-4E95-80F9-858DF400DF5B}" type="pres">
      <dgm:prSet presAssocID="{438CB30B-821B-4569-BF77-4CB91825F5AC}" presName="composite3" presStyleCnt="0"/>
      <dgm:spPr/>
    </dgm:pt>
    <dgm:pt modelId="{4E7865CD-5E98-42AA-A46C-0726CA62B8B1}" type="pres">
      <dgm:prSet presAssocID="{438CB30B-821B-4569-BF77-4CB91825F5AC}" presName="background3" presStyleLbl="node3" presStyleIdx="6" presStyleCnt="9"/>
      <dgm:spPr/>
    </dgm:pt>
    <dgm:pt modelId="{9173E2CB-1CD0-4136-AF35-2A6786C92D01}" type="pres">
      <dgm:prSet presAssocID="{438CB30B-821B-4569-BF77-4CB91825F5AC}" presName="text3" presStyleLbl="fgAcc3" presStyleIdx="6" presStyleCnt="9">
        <dgm:presLayoutVars>
          <dgm:chPref val="3"/>
        </dgm:presLayoutVars>
      </dgm:prSet>
      <dgm:spPr/>
      <dgm:t>
        <a:bodyPr/>
        <a:lstStyle/>
        <a:p>
          <a:endParaRPr lang="en-US"/>
        </a:p>
      </dgm:t>
    </dgm:pt>
    <dgm:pt modelId="{CFFB17F1-EB95-486A-A3B4-9D465E7816EB}" type="pres">
      <dgm:prSet presAssocID="{438CB30B-821B-4569-BF77-4CB91825F5AC}" presName="hierChild4" presStyleCnt="0"/>
      <dgm:spPr/>
    </dgm:pt>
    <dgm:pt modelId="{397158E3-872E-4FF3-8677-F357462EE0BA}" type="pres">
      <dgm:prSet presAssocID="{7620853B-954A-44D5-9EC1-C1DB9B30C5DB}" presName="Name17" presStyleLbl="parChTrans1D3" presStyleIdx="7" presStyleCnt="9"/>
      <dgm:spPr/>
      <dgm:t>
        <a:bodyPr/>
        <a:lstStyle/>
        <a:p>
          <a:endParaRPr lang="en-US"/>
        </a:p>
      </dgm:t>
    </dgm:pt>
    <dgm:pt modelId="{E27FD51F-B062-47C6-A5D5-F0FBC0DC10D6}" type="pres">
      <dgm:prSet presAssocID="{B42CAAB4-EFF5-4A26-B74A-1F7A7904D79A}" presName="hierRoot3" presStyleCnt="0"/>
      <dgm:spPr/>
    </dgm:pt>
    <dgm:pt modelId="{83ACE8FF-6705-4C05-80FE-D534AC3D7661}" type="pres">
      <dgm:prSet presAssocID="{B42CAAB4-EFF5-4A26-B74A-1F7A7904D79A}" presName="composite3" presStyleCnt="0"/>
      <dgm:spPr/>
    </dgm:pt>
    <dgm:pt modelId="{5CF29FC9-7B83-46B0-880E-B6C286E8E26E}" type="pres">
      <dgm:prSet presAssocID="{B42CAAB4-EFF5-4A26-B74A-1F7A7904D79A}" presName="background3" presStyleLbl="node3" presStyleIdx="7" presStyleCnt="9"/>
      <dgm:spPr/>
    </dgm:pt>
    <dgm:pt modelId="{7C8BD61C-EF71-4E11-8B0D-625A1250FE46}" type="pres">
      <dgm:prSet presAssocID="{B42CAAB4-EFF5-4A26-B74A-1F7A7904D79A}" presName="text3" presStyleLbl="fgAcc3" presStyleIdx="7" presStyleCnt="9">
        <dgm:presLayoutVars>
          <dgm:chPref val="3"/>
        </dgm:presLayoutVars>
      </dgm:prSet>
      <dgm:spPr/>
      <dgm:t>
        <a:bodyPr/>
        <a:lstStyle/>
        <a:p>
          <a:endParaRPr lang="en-US"/>
        </a:p>
      </dgm:t>
    </dgm:pt>
    <dgm:pt modelId="{579A9F78-87A9-4947-B820-FA968D08121C}" type="pres">
      <dgm:prSet presAssocID="{B42CAAB4-EFF5-4A26-B74A-1F7A7904D79A}" presName="hierChild4" presStyleCnt="0"/>
      <dgm:spPr/>
    </dgm:pt>
    <dgm:pt modelId="{C9D2C658-0916-4073-9BFE-B55A7535FA88}" type="pres">
      <dgm:prSet presAssocID="{85852A54-A1F4-43AD-B24D-31B1A029D421}" presName="Name17" presStyleLbl="parChTrans1D3" presStyleIdx="8" presStyleCnt="9"/>
      <dgm:spPr/>
      <dgm:t>
        <a:bodyPr/>
        <a:lstStyle/>
        <a:p>
          <a:endParaRPr lang="en-US"/>
        </a:p>
      </dgm:t>
    </dgm:pt>
    <dgm:pt modelId="{AAEDC078-FC95-49AB-8AFB-9E4895D2C9C0}" type="pres">
      <dgm:prSet presAssocID="{1C085C0F-4788-4C47-AD25-C44CD75D1565}" presName="hierRoot3" presStyleCnt="0"/>
      <dgm:spPr/>
    </dgm:pt>
    <dgm:pt modelId="{9F89201F-2F1E-41CB-9F7D-3781F3CA241A}" type="pres">
      <dgm:prSet presAssocID="{1C085C0F-4788-4C47-AD25-C44CD75D1565}" presName="composite3" presStyleCnt="0"/>
      <dgm:spPr/>
    </dgm:pt>
    <dgm:pt modelId="{2AF4F8BE-9B60-443F-ADC8-DCEBC48E9B52}" type="pres">
      <dgm:prSet presAssocID="{1C085C0F-4788-4C47-AD25-C44CD75D1565}" presName="background3" presStyleLbl="node3" presStyleIdx="8" presStyleCnt="9"/>
      <dgm:spPr/>
    </dgm:pt>
    <dgm:pt modelId="{A565933A-1550-4011-B79B-ED5031E0307A}" type="pres">
      <dgm:prSet presAssocID="{1C085C0F-4788-4C47-AD25-C44CD75D1565}" presName="text3" presStyleLbl="fgAcc3" presStyleIdx="8" presStyleCnt="9">
        <dgm:presLayoutVars>
          <dgm:chPref val="3"/>
        </dgm:presLayoutVars>
      </dgm:prSet>
      <dgm:spPr/>
      <dgm:t>
        <a:bodyPr/>
        <a:lstStyle/>
        <a:p>
          <a:endParaRPr lang="en-US"/>
        </a:p>
      </dgm:t>
    </dgm:pt>
    <dgm:pt modelId="{F48CBF9D-C626-408B-8CFA-A89BD2C5A356}" type="pres">
      <dgm:prSet presAssocID="{1C085C0F-4788-4C47-AD25-C44CD75D1565}" presName="hierChild4" presStyleCnt="0"/>
      <dgm:spPr/>
    </dgm:pt>
  </dgm:ptLst>
  <dgm:cxnLst>
    <dgm:cxn modelId="{1A58969D-1223-412A-BC22-DC75BCE0E039}" type="presOf" srcId="{09F62F76-19F9-49B0-8471-D5988F36B6E7}" destId="{90D5B2D5-8CE3-449B-A535-A0E02348F9D8}" srcOrd="0" destOrd="0" presId="urn:microsoft.com/office/officeart/2005/8/layout/hierarchy1"/>
    <dgm:cxn modelId="{0286132F-9B55-4856-AE87-E936F776BD8D}" type="presOf" srcId="{7CAE748E-68B7-4768-884A-51AC7F41B7CA}" destId="{B23E00EC-5CEA-4F0A-BF9A-B1179F8A9441}" srcOrd="0" destOrd="0" presId="urn:microsoft.com/office/officeart/2005/8/layout/hierarchy1"/>
    <dgm:cxn modelId="{9DE47A83-7BC6-4E40-97D6-EA350C39228C}" type="presOf" srcId="{F17CC220-F12C-46DC-A200-6DE7CFB7BCEC}" destId="{39039BF7-2CA0-462D-9CDC-9C996A07E617}" srcOrd="0" destOrd="0" presId="urn:microsoft.com/office/officeart/2005/8/layout/hierarchy1"/>
    <dgm:cxn modelId="{52581AD7-C84B-4D64-A8D3-DC383F74D898}" type="presOf" srcId="{C8B7B620-7A29-49B5-A682-E1E484BFAFC5}" destId="{ABE4F6AC-30FF-470B-BDDE-AD4820961BAE}" srcOrd="0" destOrd="0" presId="urn:microsoft.com/office/officeart/2005/8/layout/hierarchy1"/>
    <dgm:cxn modelId="{572B9A64-0DE6-4CA5-9C81-345F666FAC4F}" type="presOf" srcId="{A64B6D89-D371-4E26-8A6E-1E8F5A39B3B6}" destId="{07C5F983-02BC-4842-87C6-193E58F6DBD0}" srcOrd="0" destOrd="0" presId="urn:microsoft.com/office/officeart/2005/8/layout/hierarchy1"/>
    <dgm:cxn modelId="{973E600A-6B7B-431D-A265-FD7DC5A7A0B4}" type="presOf" srcId="{15FD2E1D-4899-41B5-B10D-898D4BCF86C9}" destId="{07D2A3C7-5B89-42B7-8BCB-121A807D1078}" srcOrd="0" destOrd="0" presId="urn:microsoft.com/office/officeart/2005/8/layout/hierarchy1"/>
    <dgm:cxn modelId="{330EC3AF-BD06-4376-B565-35B3E2763123}" type="presOf" srcId="{30EBCB1F-570E-44DD-9D25-334AA8F734A8}" destId="{5AD8AA08-6569-4930-85F1-F5A9EDA10497}" srcOrd="0" destOrd="0" presId="urn:microsoft.com/office/officeart/2005/8/layout/hierarchy1"/>
    <dgm:cxn modelId="{416D0EB0-DEDF-494C-B338-813E96A39027}" srcId="{30EBCB1F-570E-44DD-9D25-334AA8F734A8}" destId="{57DC0695-ED84-4A68-A496-D5939CCFB228}" srcOrd="2" destOrd="0" parTransId="{7CAE748E-68B7-4768-884A-51AC7F41B7CA}" sibTransId="{C10FF614-BC42-4BF6-9EA4-7D5DB307E1E1}"/>
    <dgm:cxn modelId="{FCD93943-CD1B-4F2E-86FF-585BEF40F070}" type="presOf" srcId="{8993DC6E-3CB4-4CA8-AFF9-08BFA5CB50DA}" destId="{9BE36B64-C2E8-49CA-972D-8F72BC347D4D}" srcOrd="0" destOrd="0" presId="urn:microsoft.com/office/officeart/2005/8/layout/hierarchy1"/>
    <dgm:cxn modelId="{9F19F3C5-D05F-47FA-B506-05B0D659120B}" type="presOf" srcId="{22AA8252-A51F-4E7C-90E0-7E2898CFD155}" destId="{C4BD940F-DA39-475A-AF76-559BC1AA376F}" srcOrd="0" destOrd="0" presId="urn:microsoft.com/office/officeart/2005/8/layout/hierarchy1"/>
    <dgm:cxn modelId="{11DBA6D1-EB5B-4A73-A62D-CBA5A70931CA}" type="presOf" srcId="{438CB30B-821B-4569-BF77-4CB91825F5AC}" destId="{9173E2CB-1CD0-4136-AF35-2A6786C92D01}" srcOrd="0" destOrd="0" presId="urn:microsoft.com/office/officeart/2005/8/layout/hierarchy1"/>
    <dgm:cxn modelId="{10BB21EB-F11D-4A9C-B608-71EAD24AF0D3}" srcId="{2DBCC446-A65D-4930-87BE-67E27102FE40}" destId="{3808C97F-4F70-4111-97A2-B201350D53E9}" srcOrd="2" destOrd="0" parTransId="{FAE0ACCA-D6F8-4D19-ABF7-85864B3CA602}" sibTransId="{5EF45326-4BE5-4565-8211-345FB7A4CB36}"/>
    <dgm:cxn modelId="{03AFB06A-AE7A-4457-A0F3-F7C6EB0ABCE8}" srcId="{09F62F76-19F9-49B0-8471-D5988F36B6E7}" destId="{30EBCB1F-570E-44DD-9D25-334AA8F734A8}" srcOrd="0" destOrd="0" parTransId="{AEEEF597-0087-4836-BF3E-06791A9D13B4}" sibTransId="{7AB5AAC7-C6C8-417C-A048-3F358A2AD243}"/>
    <dgm:cxn modelId="{BFBFE358-D37C-4401-9345-8339E537BDD7}" type="presOf" srcId="{FCE187FF-2B7D-4BD2-939C-66AB8BF07BAD}" destId="{83110C0C-A57F-439F-AA26-B384194D64D6}" srcOrd="0" destOrd="0" presId="urn:microsoft.com/office/officeart/2005/8/layout/hierarchy1"/>
    <dgm:cxn modelId="{CF63654F-1B19-4494-BB35-3D5C5DB0F1C4}" type="presOf" srcId="{85852A54-A1F4-43AD-B24D-31B1A029D421}" destId="{C9D2C658-0916-4073-9BFE-B55A7535FA88}" srcOrd="0" destOrd="0" presId="urn:microsoft.com/office/officeart/2005/8/layout/hierarchy1"/>
    <dgm:cxn modelId="{6DEF06F6-031F-41D0-9D24-D95587B42687}" type="presOf" srcId="{284552B7-DE37-43F5-AD46-6C0FDDB9E351}" destId="{DDAED299-1F1E-4FBB-BECF-C8A7DEBB71CE}" srcOrd="0" destOrd="0" presId="urn:microsoft.com/office/officeart/2005/8/layout/hierarchy1"/>
    <dgm:cxn modelId="{B0356FF6-DD69-4B80-8B9D-99246FC9731B}" srcId="{30EBCB1F-570E-44DD-9D25-334AA8F734A8}" destId="{2DBCC446-A65D-4930-87BE-67E27102FE40}" srcOrd="0" destOrd="0" parTransId="{15FD2E1D-4899-41B5-B10D-898D4BCF86C9}" sibTransId="{1AF07DE8-A5FE-48A7-B207-F7837214E324}"/>
    <dgm:cxn modelId="{1545A3B7-2B67-4CA8-B929-93D40BE5AEE6}" srcId="{30EBCB1F-570E-44DD-9D25-334AA8F734A8}" destId="{284552B7-DE37-43F5-AD46-6C0FDDB9E351}" srcOrd="1" destOrd="0" parTransId="{554301FF-ADB2-43CF-A536-C3413903D813}" sibTransId="{F6037205-1CF2-4137-8D3C-AABFA063A7C9}"/>
    <dgm:cxn modelId="{010E319D-371E-4BC5-82D1-11675EFE3148}" type="presOf" srcId="{7620853B-954A-44D5-9EC1-C1DB9B30C5DB}" destId="{397158E3-872E-4FF3-8677-F357462EE0BA}" srcOrd="0" destOrd="0" presId="urn:microsoft.com/office/officeart/2005/8/layout/hierarchy1"/>
    <dgm:cxn modelId="{DC5207FB-CAC6-457D-9D9F-45BBCA6ABBEA}" srcId="{284552B7-DE37-43F5-AD46-6C0FDDB9E351}" destId="{F17CC220-F12C-46DC-A200-6DE7CFB7BCEC}" srcOrd="0" destOrd="0" parTransId="{C8B7B620-7A29-49B5-A682-E1E484BFAFC5}" sibTransId="{F3051E25-2902-411A-9A58-975BE1AC334A}"/>
    <dgm:cxn modelId="{ED38B702-D8CB-405E-9B2C-9F38A2C6974D}" srcId="{57DC0695-ED84-4A68-A496-D5939CCFB228}" destId="{1C085C0F-4788-4C47-AD25-C44CD75D1565}" srcOrd="2" destOrd="0" parTransId="{85852A54-A1F4-43AD-B24D-31B1A029D421}" sibTransId="{FC657C3E-2993-4254-82D1-C6FF85524E3A}"/>
    <dgm:cxn modelId="{22282FB8-957A-4A62-929D-96F15D6AF690}" type="presOf" srcId="{1C085C0F-4788-4C47-AD25-C44CD75D1565}" destId="{A565933A-1550-4011-B79B-ED5031E0307A}" srcOrd="0" destOrd="0" presId="urn:microsoft.com/office/officeart/2005/8/layout/hierarchy1"/>
    <dgm:cxn modelId="{554EC9D0-7545-4F0A-BA30-FD69F36A5CBB}" type="presOf" srcId="{FAE0ACCA-D6F8-4D19-ABF7-85864B3CA602}" destId="{56F4C170-CDAF-487E-BDA9-27D3B81C7F05}" srcOrd="0" destOrd="0" presId="urn:microsoft.com/office/officeart/2005/8/layout/hierarchy1"/>
    <dgm:cxn modelId="{C750765C-F404-4BC0-8166-B5856A3670B5}" type="presOf" srcId="{2A13D00E-4577-4B51-B8DD-F6CC192A0AD6}" destId="{CF2505DD-3ADB-4AA6-9B30-01678A0DC13E}" srcOrd="0" destOrd="0" presId="urn:microsoft.com/office/officeart/2005/8/layout/hierarchy1"/>
    <dgm:cxn modelId="{34D95796-79F3-450D-A6D8-AC9EC39295B8}" srcId="{284552B7-DE37-43F5-AD46-6C0FDDB9E351}" destId="{8993DC6E-3CB4-4CA8-AFF9-08BFA5CB50DA}" srcOrd="1" destOrd="0" parTransId="{FCE187FF-2B7D-4BD2-939C-66AB8BF07BAD}" sibTransId="{75F7E52A-724C-4880-A40A-7B7E66460057}"/>
    <dgm:cxn modelId="{8C09B9D2-D60A-4D7E-81E2-2BD4C3D8DB52}" type="presOf" srcId="{B42CAAB4-EFF5-4A26-B74A-1F7A7904D79A}" destId="{7C8BD61C-EF71-4E11-8B0D-625A1250FE46}" srcOrd="0" destOrd="0" presId="urn:microsoft.com/office/officeart/2005/8/layout/hierarchy1"/>
    <dgm:cxn modelId="{65CABA0A-6BE4-415C-AEEA-18789D867984}" type="presOf" srcId="{8EF01260-1062-4973-9F6A-FE619CB50733}" destId="{0FAFA94E-5AE2-4410-AD91-99A661F4BBA7}" srcOrd="0" destOrd="0" presId="urn:microsoft.com/office/officeart/2005/8/layout/hierarchy1"/>
    <dgm:cxn modelId="{197678C7-FC63-4333-BAB7-2AB992C4E338}" srcId="{57DC0695-ED84-4A68-A496-D5939CCFB228}" destId="{438CB30B-821B-4569-BF77-4CB91825F5AC}" srcOrd="0" destOrd="0" parTransId="{3EF37491-2993-4D5F-A2E0-9540B2140D02}" sibTransId="{BBE33FE2-40DA-4D7D-98CD-7F41DC4787BB}"/>
    <dgm:cxn modelId="{09BBFAAC-2123-4608-B997-EA14CD946323}" type="presOf" srcId="{554301FF-ADB2-43CF-A536-C3413903D813}" destId="{CC207D95-2C3D-4765-960B-96CB6DE5B916}" srcOrd="0" destOrd="0" presId="urn:microsoft.com/office/officeart/2005/8/layout/hierarchy1"/>
    <dgm:cxn modelId="{35F9F957-66C6-423D-A533-74F5B3C0D32F}" type="presOf" srcId="{57DC0695-ED84-4A68-A496-D5939CCFB228}" destId="{0038D3F5-004B-439D-99F8-0E3CD8F2C148}" srcOrd="0" destOrd="0" presId="urn:microsoft.com/office/officeart/2005/8/layout/hierarchy1"/>
    <dgm:cxn modelId="{408C469F-5E7A-4134-8FBF-B00A554D1F91}" type="presOf" srcId="{3EF37491-2993-4D5F-A2E0-9540B2140D02}" destId="{47DB0E4D-7C90-45C9-806D-A3D66E595232}" srcOrd="0" destOrd="0" presId="urn:microsoft.com/office/officeart/2005/8/layout/hierarchy1"/>
    <dgm:cxn modelId="{414A4B98-5488-4B4D-BD5B-3997614EE736}" type="presOf" srcId="{D94D5D80-A4FC-48E6-B3AD-6509BB303A50}" destId="{F2D6B989-A327-4B79-A435-8504C7290F14}" srcOrd="0" destOrd="0" presId="urn:microsoft.com/office/officeart/2005/8/layout/hierarchy1"/>
    <dgm:cxn modelId="{CBB56D50-E83E-4074-80A9-7413E13303A2}" type="presOf" srcId="{2DBCC446-A65D-4930-87BE-67E27102FE40}" destId="{C32FE5FE-CF7A-4984-B654-9797D3074540}" srcOrd="0" destOrd="0" presId="urn:microsoft.com/office/officeart/2005/8/layout/hierarchy1"/>
    <dgm:cxn modelId="{92B87FEC-248F-4FD0-BC1A-59477C221387}" srcId="{2DBCC446-A65D-4930-87BE-67E27102FE40}" destId="{D94D5D80-A4FC-48E6-B3AD-6509BB303A50}" srcOrd="0" destOrd="0" parTransId="{A64B6D89-D371-4E26-8A6E-1E8F5A39B3B6}" sibTransId="{836CC8D8-75CE-42C8-B02A-997DC68C0EDE}"/>
    <dgm:cxn modelId="{3DE40DD3-3727-463A-8236-1DE3433E8C8A}" srcId="{57DC0695-ED84-4A68-A496-D5939CCFB228}" destId="{B42CAAB4-EFF5-4A26-B74A-1F7A7904D79A}" srcOrd="1" destOrd="0" parTransId="{7620853B-954A-44D5-9EC1-C1DB9B30C5DB}" sibTransId="{6A9DC1BB-4EA7-4498-A712-02AF560AC1B2}"/>
    <dgm:cxn modelId="{2641B64D-2E04-4D5E-8577-547DA4F49104}" type="presOf" srcId="{15C2940E-74A0-4EAE-8840-80A70D86CE4C}" destId="{B3656E03-2257-4E8F-9854-8FEBE1F78C82}" srcOrd="0" destOrd="0" presId="urn:microsoft.com/office/officeart/2005/8/layout/hierarchy1"/>
    <dgm:cxn modelId="{9676FEE0-EDB3-4B20-8454-70B21F61AFB6}" srcId="{2DBCC446-A65D-4930-87BE-67E27102FE40}" destId="{22AA8252-A51F-4E7C-90E0-7E2898CFD155}" srcOrd="1" destOrd="0" parTransId="{8EF01260-1062-4973-9F6A-FE619CB50733}" sibTransId="{5721771E-A055-423F-A2AA-AB5541E49922}"/>
    <dgm:cxn modelId="{1918E00F-AE2A-4A71-9DDF-5E1F55B6CA37}" type="presOf" srcId="{3808C97F-4F70-4111-97A2-B201350D53E9}" destId="{303AD82B-A35C-4772-A3E8-779DEF6E7A8A}" srcOrd="0" destOrd="0" presId="urn:microsoft.com/office/officeart/2005/8/layout/hierarchy1"/>
    <dgm:cxn modelId="{76C8801E-8A23-4035-A180-8BA821DD43A5}" srcId="{284552B7-DE37-43F5-AD46-6C0FDDB9E351}" destId="{15C2940E-74A0-4EAE-8840-80A70D86CE4C}" srcOrd="2" destOrd="0" parTransId="{2A13D00E-4577-4B51-B8DD-F6CC192A0AD6}" sibTransId="{5BBDFFB6-44DA-4AB9-B2D3-37DA589DD6F2}"/>
    <dgm:cxn modelId="{388BE19D-529F-488C-9052-FD798FBEDC86}" type="presParOf" srcId="{90D5B2D5-8CE3-449B-A535-A0E02348F9D8}" destId="{16F869EE-BB83-4CBD-B121-84D38391CA34}" srcOrd="0" destOrd="0" presId="urn:microsoft.com/office/officeart/2005/8/layout/hierarchy1"/>
    <dgm:cxn modelId="{6D7AC40A-A521-4982-90B3-F39AAE368F2E}" type="presParOf" srcId="{16F869EE-BB83-4CBD-B121-84D38391CA34}" destId="{E4900C08-7192-4175-B1FB-297CBEC6CCA7}" srcOrd="0" destOrd="0" presId="urn:microsoft.com/office/officeart/2005/8/layout/hierarchy1"/>
    <dgm:cxn modelId="{D2222FDC-E5BD-4E57-B771-BAFBFB9153E3}" type="presParOf" srcId="{E4900C08-7192-4175-B1FB-297CBEC6CCA7}" destId="{07CCE4ED-DAD5-4E9A-A0EF-5CCB4BF6214D}" srcOrd="0" destOrd="0" presId="urn:microsoft.com/office/officeart/2005/8/layout/hierarchy1"/>
    <dgm:cxn modelId="{2D23B1E9-1B3B-4FD4-BA19-E691A8F80EAE}" type="presParOf" srcId="{E4900C08-7192-4175-B1FB-297CBEC6CCA7}" destId="{5AD8AA08-6569-4930-85F1-F5A9EDA10497}" srcOrd="1" destOrd="0" presId="urn:microsoft.com/office/officeart/2005/8/layout/hierarchy1"/>
    <dgm:cxn modelId="{ADB9C838-492A-4E4C-B997-A51E7C7ED443}" type="presParOf" srcId="{16F869EE-BB83-4CBD-B121-84D38391CA34}" destId="{D4B1F02C-3BB5-4F1D-8ECB-2F8462DEACBF}" srcOrd="1" destOrd="0" presId="urn:microsoft.com/office/officeart/2005/8/layout/hierarchy1"/>
    <dgm:cxn modelId="{394FB249-2756-43F1-B4F1-B7230171233C}" type="presParOf" srcId="{D4B1F02C-3BB5-4F1D-8ECB-2F8462DEACBF}" destId="{07D2A3C7-5B89-42B7-8BCB-121A807D1078}" srcOrd="0" destOrd="0" presId="urn:microsoft.com/office/officeart/2005/8/layout/hierarchy1"/>
    <dgm:cxn modelId="{BBE6AB5C-1CD3-4268-8F28-F3EADD2C5A31}" type="presParOf" srcId="{D4B1F02C-3BB5-4F1D-8ECB-2F8462DEACBF}" destId="{AAD1FC2B-CCCB-418C-9FF9-6B8E97212033}" srcOrd="1" destOrd="0" presId="urn:microsoft.com/office/officeart/2005/8/layout/hierarchy1"/>
    <dgm:cxn modelId="{4B575FDF-E7BA-477E-A39F-DFB1199D2AF2}" type="presParOf" srcId="{AAD1FC2B-CCCB-418C-9FF9-6B8E97212033}" destId="{F3E1B331-BDAC-4C4D-8A0D-496617F250BC}" srcOrd="0" destOrd="0" presId="urn:microsoft.com/office/officeart/2005/8/layout/hierarchy1"/>
    <dgm:cxn modelId="{58CC0818-544E-4735-888B-7DE84E4EE73D}" type="presParOf" srcId="{F3E1B331-BDAC-4C4D-8A0D-496617F250BC}" destId="{896BD423-CB7D-47DC-8495-858F84912A55}" srcOrd="0" destOrd="0" presId="urn:microsoft.com/office/officeart/2005/8/layout/hierarchy1"/>
    <dgm:cxn modelId="{1F3EF137-0164-408A-A956-0D9C172D2538}" type="presParOf" srcId="{F3E1B331-BDAC-4C4D-8A0D-496617F250BC}" destId="{C32FE5FE-CF7A-4984-B654-9797D3074540}" srcOrd="1" destOrd="0" presId="urn:microsoft.com/office/officeart/2005/8/layout/hierarchy1"/>
    <dgm:cxn modelId="{670D7BD2-296F-45E6-8F6D-400E9C386348}" type="presParOf" srcId="{AAD1FC2B-CCCB-418C-9FF9-6B8E97212033}" destId="{E726C66B-255E-422E-91C1-E099FABBF82C}" srcOrd="1" destOrd="0" presId="urn:microsoft.com/office/officeart/2005/8/layout/hierarchy1"/>
    <dgm:cxn modelId="{B9B410C0-9FE1-4DD3-8CEA-FC0ED3B7E5AE}" type="presParOf" srcId="{E726C66B-255E-422E-91C1-E099FABBF82C}" destId="{07C5F983-02BC-4842-87C6-193E58F6DBD0}" srcOrd="0" destOrd="0" presId="urn:microsoft.com/office/officeart/2005/8/layout/hierarchy1"/>
    <dgm:cxn modelId="{F98EBCF0-83DE-4BD2-B68D-83554779920F}" type="presParOf" srcId="{E726C66B-255E-422E-91C1-E099FABBF82C}" destId="{B329F646-A7B1-4C64-A234-C3D979FC52C8}" srcOrd="1" destOrd="0" presId="urn:microsoft.com/office/officeart/2005/8/layout/hierarchy1"/>
    <dgm:cxn modelId="{2DEF6AB3-C801-4DE3-939A-1E6D06E4DDE6}" type="presParOf" srcId="{B329F646-A7B1-4C64-A234-C3D979FC52C8}" destId="{EFE68230-92A2-4A23-9E21-30FFEB675301}" srcOrd="0" destOrd="0" presId="urn:microsoft.com/office/officeart/2005/8/layout/hierarchy1"/>
    <dgm:cxn modelId="{37B3B54A-5207-4962-B88A-778057DF5BC4}" type="presParOf" srcId="{EFE68230-92A2-4A23-9E21-30FFEB675301}" destId="{E469DD6B-CC1A-4D3E-A5AC-AB51DD2CB856}" srcOrd="0" destOrd="0" presId="urn:microsoft.com/office/officeart/2005/8/layout/hierarchy1"/>
    <dgm:cxn modelId="{19B9CE4F-142C-4385-B060-C978394C1592}" type="presParOf" srcId="{EFE68230-92A2-4A23-9E21-30FFEB675301}" destId="{F2D6B989-A327-4B79-A435-8504C7290F14}" srcOrd="1" destOrd="0" presId="urn:microsoft.com/office/officeart/2005/8/layout/hierarchy1"/>
    <dgm:cxn modelId="{4A9E287B-859F-461F-8E76-2FA43A071274}" type="presParOf" srcId="{B329F646-A7B1-4C64-A234-C3D979FC52C8}" destId="{FAB7C1BB-3C69-4BCC-B3A3-C7D08E4F9460}" srcOrd="1" destOrd="0" presId="urn:microsoft.com/office/officeart/2005/8/layout/hierarchy1"/>
    <dgm:cxn modelId="{2BFAD1DB-4ED1-4FFD-937F-D6E4C4722923}" type="presParOf" srcId="{E726C66B-255E-422E-91C1-E099FABBF82C}" destId="{0FAFA94E-5AE2-4410-AD91-99A661F4BBA7}" srcOrd="2" destOrd="0" presId="urn:microsoft.com/office/officeart/2005/8/layout/hierarchy1"/>
    <dgm:cxn modelId="{4D060774-DE07-4883-AD81-ADF94F4A4774}" type="presParOf" srcId="{E726C66B-255E-422E-91C1-E099FABBF82C}" destId="{3FACC064-CE02-43EF-9D3D-44A741F5947B}" srcOrd="3" destOrd="0" presId="urn:microsoft.com/office/officeart/2005/8/layout/hierarchy1"/>
    <dgm:cxn modelId="{76D64EF9-FA00-4D2F-818A-4933A0E783BD}" type="presParOf" srcId="{3FACC064-CE02-43EF-9D3D-44A741F5947B}" destId="{923617FE-1066-441B-B6DB-47AE457E9702}" srcOrd="0" destOrd="0" presId="urn:microsoft.com/office/officeart/2005/8/layout/hierarchy1"/>
    <dgm:cxn modelId="{E9C676A0-C136-41E1-AD51-6C0181C5AC08}" type="presParOf" srcId="{923617FE-1066-441B-B6DB-47AE457E9702}" destId="{29D60DB0-A82C-4917-BFA0-73482D9ABA9C}" srcOrd="0" destOrd="0" presId="urn:microsoft.com/office/officeart/2005/8/layout/hierarchy1"/>
    <dgm:cxn modelId="{864B399D-5851-4B5A-A9E9-779861548FD5}" type="presParOf" srcId="{923617FE-1066-441B-B6DB-47AE457E9702}" destId="{C4BD940F-DA39-475A-AF76-559BC1AA376F}" srcOrd="1" destOrd="0" presId="urn:microsoft.com/office/officeart/2005/8/layout/hierarchy1"/>
    <dgm:cxn modelId="{7BE7431B-C31B-44FC-B70D-6B6FD1B7F3A3}" type="presParOf" srcId="{3FACC064-CE02-43EF-9D3D-44A741F5947B}" destId="{3FC7F591-40D6-43E5-A4D3-232BB44832AF}" srcOrd="1" destOrd="0" presId="urn:microsoft.com/office/officeart/2005/8/layout/hierarchy1"/>
    <dgm:cxn modelId="{A04C7791-D8AE-4A1F-B24E-17701A3209B0}" type="presParOf" srcId="{E726C66B-255E-422E-91C1-E099FABBF82C}" destId="{56F4C170-CDAF-487E-BDA9-27D3B81C7F05}" srcOrd="4" destOrd="0" presId="urn:microsoft.com/office/officeart/2005/8/layout/hierarchy1"/>
    <dgm:cxn modelId="{C531EF68-C40E-437C-9AF7-ACD84D244393}" type="presParOf" srcId="{E726C66B-255E-422E-91C1-E099FABBF82C}" destId="{8F2B0787-E336-4649-B990-1DD01265BD7B}" srcOrd="5" destOrd="0" presId="urn:microsoft.com/office/officeart/2005/8/layout/hierarchy1"/>
    <dgm:cxn modelId="{A357F2C2-909E-4189-861E-6DFDC8082C7A}" type="presParOf" srcId="{8F2B0787-E336-4649-B990-1DD01265BD7B}" destId="{561CD505-90EF-4161-84D6-A925CE810F33}" srcOrd="0" destOrd="0" presId="urn:microsoft.com/office/officeart/2005/8/layout/hierarchy1"/>
    <dgm:cxn modelId="{827060B9-6079-47F8-89A0-2C5CCDD4AC83}" type="presParOf" srcId="{561CD505-90EF-4161-84D6-A925CE810F33}" destId="{E4082D20-B8A8-475E-AB37-645F66D84C40}" srcOrd="0" destOrd="0" presId="urn:microsoft.com/office/officeart/2005/8/layout/hierarchy1"/>
    <dgm:cxn modelId="{1B3EC7E6-1359-424F-BEE4-E10C4A21E423}" type="presParOf" srcId="{561CD505-90EF-4161-84D6-A925CE810F33}" destId="{303AD82B-A35C-4772-A3E8-779DEF6E7A8A}" srcOrd="1" destOrd="0" presId="urn:microsoft.com/office/officeart/2005/8/layout/hierarchy1"/>
    <dgm:cxn modelId="{F598B022-81DB-4147-A085-BB0143FB5698}" type="presParOf" srcId="{8F2B0787-E336-4649-B990-1DD01265BD7B}" destId="{927E951D-0CBE-4B0B-B5DB-4D305726AE10}" srcOrd="1" destOrd="0" presId="urn:microsoft.com/office/officeart/2005/8/layout/hierarchy1"/>
    <dgm:cxn modelId="{E609AFBD-F8D1-47C0-99F1-3A3831D03EEE}" type="presParOf" srcId="{D4B1F02C-3BB5-4F1D-8ECB-2F8462DEACBF}" destId="{CC207D95-2C3D-4765-960B-96CB6DE5B916}" srcOrd="2" destOrd="0" presId="urn:microsoft.com/office/officeart/2005/8/layout/hierarchy1"/>
    <dgm:cxn modelId="{22251F30-1329-4685-A96B-B6AFE6607A73}" type="presParOf" srcId="{D4B1F02C-3BB5-4F1D-8ECB-2F8462DEACBF}" destId="{1DA684B0-1AC8-4327-B65E-8284AC608CAE}" srcOrd="3" destOrd="0" presId="urn:microsoft.com/office/officeart/2005/8/layout/hierarchy1"/>
    <dgm:cxn modelId="{8522B292-B23E-4A01-936F-0941167CF31E}" type="presParOf" srcId="{1DA684B0-1AC8-4327-B65E-8284AC608CAE}" destId="{E01EBF35-1185-4CBB-8E0A-2E9EA1D99B27}" srcOrd="0" destOrd="0" presId="urn:microsoft.com/office/officeart/2005/8/layout/hierarchy1"/>
    <dgm:cxn modelId="{C9642DA5-4347-47F0-9059-0FF3E0E2C019}" type="presParOf" srcId="{E01EBF35-1185-4CBB-8E0A-2E9EA1D99B27}" destId="{80E99A76-472F-441C-B09F-667A39807157}" srcOrd="0" destOrd="0" presId="urn:microsoft.com/office/officeart/2005/8/layout/hierarchy1"/>
    <dgm:cxn modelId="{CB03A05B-0590-49C9-9762-2796DBC2273E}" type="presParOf" srcId="{E01EBF35-1185-4CBB-8E0A-2E9EA1D99B27}" destId="{DDAED299-1F1E-4FBB-BECF-C8A7DEBB71CE}" srcOrd="1" destOrd="0" presId="urn:microsoft.com/office/officeart/2005/8/layout/hierarchy1"/>
    <dgm:cxn modelId="{C2D2CAF3-F0B8-40F3-9004-68B7E18AC546}" type="presParOf" srcId="{1DA684B0-1AC8-4327-B65E-8284AC608CAE}" destId="{D7D7787B-DFAF-4795-9B7C-F8745EE6409F}" srcOrd="1" destOrd="0" presId="urn:microsoft.com/office/officeart/2005/8/layout/hierarchy1"/>
    <dgm:cxn modelId="{583DE310-0536-4E58-BE13-6FFAC756B6F9}" type="presParOf" srcId="{D7D7787B-DFAF-4795-9B7C-F8745EE6409F}" destId="{ABE4F6AC-30FF-470B-BDDE-AD4820961BAE}" srcOrd="0" destOrd="0" presId="urn:microsoft.com/office/officeart/2005/8/layout/hierarchy1"/>
    <dgm:cxn modelId="{655431B6-7C28-4D62-8DD3-597B2F697EEF}" type="presParOf" srcId="{D7D7787B-DFAF-4795-9B7C-F8745EE6409F}" destId="{BABD3272-BE73-4DD6-991E-B834897F1B7A}" srcOrd="1" destOrd="0" presId="urn:microsoft.com/office/officeart/2005/8/layout/hierarchy1"/>
    <dgm:cxn modelId="{6D262FD8-1242-497B-8CEF-7F6DBED0BE7C}" type="presParOf" srcId="{BABD3272-BE73-4DD6-991E-B834897F1B7A}" destId="{F2D45612-652B-461D-8700-902CBB8B4BE1}" srcOrd="0" destOrd="0" presId="urn:microsoft.com/office/officeart/2005/8/layout/hierarchy1"/>
    <dgm:cxn modelId="{A95CCE81-69C7-4187-8991-C4A552F22EE0}" type="presParOf" srcId="{F2D45612-652B-461D-8700-902CBB8B4BE1}" destId="{7C65A8B1-DAFF-4E1E-A96D-724E4882BDA3}" srcOrd="0" destOrd="0" presId="urn:microsoft.com/office/officeart/2005/8/layout/hierarchy1"/>
    <dgm:cxn modelId="{F383135D-ED4E-4409-80BF-A9B936667A10}" type="presParOf" srcId="{F2D45612-652B-461D-8700-902CBB8B4BE1}" destId="{39039BF7-2CA0-462D-9CDC-9C996A07E617}" srcOrd="1" destOrd="0" presId="urn:microsoft.com/office/officeart/2005/8/layout/hierarchy1"/>
    <dgm:cxn modelId="{A86EB27E-D5E2-4E5D-9BCB-E3E64ABE292D}" type="presParOf" srcId="{BABD3272-BE73-4DD6-991E-B834897F1B7A}" destId="{DFAF620F-41D4-47A9-887D-D5FBF983B640}" srcOrd="1" destOrd="0" presId="urn:microsoft.com/office/officeart/2005/8/layout/hierarchy1"/>
    <dgm:cxn modelId="{E7006C5C-56A0-482E-9CAA-8AB4C8189212}" type="presParOf" srcId="{D7D7787B-DFAF-4795-9B7C-F8745EE6409F}" destId="{83110C0C-A57F-439F-AA26-B384194D64D6}" srcOrd="2" destOrd="0" presId="urn:microsoft.com/office/officeart/2005/8/layout/hierarchy1"/>
    <dgm:cxn modelId="{8F93182A-D65B-420A-9E4B-6CA9F8D1DC50}" type="presParOf" srcId="{D7D7787B-DFAF-4795-9B7C-F8745EE6409F}" destId="{730E1796-FD26-4887-9E58-FECEC97AA253}" srcOrd="3" destOrd="0" presId="urn:microsoft.com/office/officeart/2005/8/layout/hierarchy1"/>
    <dgm:cxn modelId="{04CB3AC2-56CF-47A4-8E75-07CBBBE3D440}" type="presParOf" srcId="{730E1796-FD26-4887-9E58-FECEC97AA253}" destId="{8B1422B8-BEDE-4603-A4CB-DE899C18B36A}" srcOrd="0" destOrd="0" presId="urn:microsoft.com/office/officeart/2005/8/layout/hierarchy1"/>
    <dgm:cxn modelId="{ADAC9509-7A11-4910-BAA4-93E9C7979CD9}" type="presParOf" srcId="{8B1422B8-BEDE-4603-A4CB-DE899C18B36A}" destId="{BE8FBFC4-FF31-48A3-B5B9-EA7BD3B28657}" srcOrd="0" destOrd="0" presId="urn:microsoft.com/office/officeart/2005/8/layout/hierarchy1"/>
    <dgm:cxn modelId="{4656C389-3B22-4724-A01A-635229EE6261}" type="presParOf" srcId="{8B1422B8-BEDE-4603-A4CB-DE899C18B36A}" destId="{9BE36B64-C2E8-49CA-972D-8F72BC347D4D}" srcOrd="1" destOrd="0" presId="urn:microsoft.com/office/officeart/2005/8/layout/hierarchy1"/>
    <dgm:cxn modelId="{596DA77D-CCF8-4437-9096-5BA15C72C99E}" type="presParOf" srcId="{730E1796-FD26-4887-9E58-FECEC97AA253}" destId="{E68B9D67-896B-4B34-9CB2-D106EDC6D29A}" srcOrd="1" destOrd="0" presId="urn:microsoft.com/office/officeart/2005/8/layout/hierarchy1"/>
    <dgm:cxn modelId="{8DBAE66F-8AAF-4CEB-9FA2-67E64C865E36}" type="presParOf" srcId="{D7D7787B-DFAF-4795-9B7C-F8745EE6409F}" destId="{CF2505DD-3ADB-4AA6-9B30-01678A0DC13E}" srcOrd="4" destOrd="0" presId="urn:microsoft.com/office/officeart/2005/8/layout/hierarchy1"/>
    <dgm:cxn modelId="{C5A7454B-F005-4809-AD08-067FC7B6AA35}" type="presParOf" srcId="{D7D7787B-DFAF-4795-9B7C-F8745EE6409F}" destId="{CC6CF52D-A9A0-4B14-9861-C695ABA6D66D}" srcOrd="5" destOrd="0" presId="urn:microsoft.com/office/officeart/2005/8/layout/hierarchy1"/>
    <dgm:cxn modelId="{1A923A3E-868A-41C1-B308-88D922348E93}" type="presParOf" srcId="{CC6CF52D-A9A0-4B14-9861-C695ABA6D66D}" destId="{B5B0A2FB-3E24-404E-8B80-FF57BAAE1049}" srcOrd="0" destOrd="0" presId="urn:microsoft.com/office/officeart/2005/8/layout/hierarchy1"/>
    <dgm:cxn modelId="{E27EA25E-20D9-490B-8FE3-1867211B970C}" type="presParOf" srcId="{B5B0A2FB-3E24-404E-8B80-FF57BAAE1049}" destId="{059ACA3C-D184-42E7-ADB6-CBE601875C4F}" srcOrd="0" destOrd="0" presId="urn:microsoft.com/office/officeart/2005/8/layout/hierarchy1"/>
    <dgm:cxn modelId="{9FFF6215-3D0C-4091-8FC5-2DFB478EA6B4}" type="presParOf" srcId="{B5B0A2FB-3E24-404E-8B80-FF57BAAE1049}" destId="{B3656E03-2257-4E8F-9854-8FEBE1F78C82}" srcOrd="1" destOrd="0" presId="urn:microsoft.com/office/officeart/2005/8/layout/hierarchy1"/>
    <dgm:cxn modelId="{E6C930E2-D1A6-4099-BA0F-EF4ACF5EBCA2}" type="presParOf" srcId="{CC6CF52D-A9A0-4B14-9861-C695ABA6D66D}" destId="{A9AC56A6-03A8-4F86-ADFE-E52F26A15C66}" srcOrd="1" destOrd="0" presId="urn:microsoft.com/office/officeart/2005/8/layout/hierarchy1"/>
    <dgm:cxn modelId="{9252BB5E-57EB-43A2-93FA-1312FF214C87}" type="presParOf" srcId="{D4B1F02C-3BB5-4F1D-8ECB-2F8462DEACBF}" destId="{B23E00EC-5CEA-4F0A-BF9A-B1179F8A9441}" srcOrd="4" destOrd="0" presId="urn:microsoft.com/office/officeart/2005/8/layout/hierarchy1"/>
    <dgm:cxn modelId="{C8657F42-AB79-4F5E-902C-89E634CC455F}" type="presParOf" srcId="{D4B1F02C-3BB5-4F1D-8ECB-2F8462DEACBF}" destId="{27949F81-3639-477E-952B-E766EF752DE9}" srcOrd="5" destOrd="0" presId="urn:microsoft.com/office/officeart/2005/8/layout/hierarchy1"/>
    <dgm:cxn modelId="{899D2480-7139-44B3-B1EB-6DA6AE94B50D}" type="presParOf" srcId="{27949F81-3639-477E-952B-E766EF752DE9}" destId="{C3D7DA46-A5E3-419E-ACF1-052368E2003E}" srcOrd="0" destOrd="0" presId="urn:microsoft.com/office/officeart/2005/8/layout/hierarchy1"/>
    <dgm:cxn modelId="{CCCD02C0-170F-460C-AD00-451D8C3E1B22}" type="presParOf" srcId="{C3D7DA46-A5E3-419E-ACF1-052368E2003E}" destId="{3B23D3FA-E944-4A88-89EE-9BAEDF46F1A1}" srcOrd="0" destOrd="0" presId="urn:microsoft.com/office/officeart/2005/8/layout/hierarchy1"/>
    <dgm:cxn modelId="{F78F8CA2-4059-4E2A-83E4-72F6C9E414F2}" type="presParOf" srcId="{C3D7DA46-A5E3-419E-ACF1-052368E2003E}" destId="{0038D3F5-004B-439D-99F8-0E3CD8F2C148}" srcOrd="1" destOrd="0" presId="urn:microsoft.com/office/officeart/2005/8/layout/hierarchy1"/>
    <dgm:cxn modelId="{FAA7DF45-7AF4-44B6-BEB6-67DD1C52716F}" type="presParOf" srcId="{27949F81-3639-477E-952B-E766EF752DE9}" destId="{9591A866-08FC-47B3-90D2-38C4B12A6B74}" srcOrd="1" destOrd="0" presId="urn:microsoft.com/office/officeart/2005/8/layout/hierarchy1"/>
    <dgm:cxn modelId="{92D6F2F3-5662-4940-A8BF-00308DDB599F}" type="presParOf" srcId="{9591A866-08FC-47B3-90D2-38C4B12A6B74}" destId="{47DB0E4D-7C90-45C9-806D-A3D66E595232}" srcOrd="0" destOrd="0" presId="urn:microsoft.com/office/officeart/2005/8/layout/hierarchy1"/>
    <dgm:cxn modelId="{B9CA28A2-56A6-4241-BA6B-2C234BA64C82}" type="presParOf" srcId="{9591A866-08FC-47B3-90D2-38C4B12A6B74}" destId="{8847D23F-894A-4399-91FA-056FFD33E29D}" srcOrd="1" destOrd="0" presId="urn:microsoft.com/office/officeart/2005/8/layout/hierarchy1"/>
    <dgm:cxn modelId="{1B85B60E-802A-4F94-93E5-C256DAB907E3}" type="presParOf" srcId="{8847D23F-894A-4399-91FA-056FFD33E29D}" destId="{187320F0-2720-4E95-80F9-858DF400DF5B}" srcOrd="0" destOrd="0" presId="urn:microsoft.com/office/officeart/2005/8/layout/hierarchy1"/>
    <dgm:cxn modelId="{E6D059B1-A60A-4CFC-ADD4-7F69B3C84E33}" type="presParOf" srcId="{187320F0-2720-4E95-80F9-858DF400DF5B}" destId="{4E7865CD-5E98-42AA-A46C-0726CA62B8B1}" srcOrd="0" destOrd="0" presId="urn:microsoft.com/office/officeart/2005/8/layout/hierarchy1"/>
    <dgm:cxn modelId="{CEAEFD9F-D890-4F56-BB06-E3287DD8E35B}" type="presParOf" srcId="{187320F0-2720-4E95-80F9-858DF400DF5B}" destId="{9173E2CB-1CD0-4136-AF35-2A6786C92D01}" srcOrd="1" destOrd="0" presId="urn:microsoft.com/office/officeart/2005/8/layout/hierarchy1"/>
    <dgm:cxn modelId="{2E492AB3-6457-4D8B-8D8F-2992AE2B44BF}" type="presParOf" srcId="{8847D23F-894A-4399-91FA-056FFD33E29D}" destId="{CFFB17F1-EB95-486A-A3B4-9D465E7816EB}" srcOrd="1" destOrd="0" presId="urn:microsoft.com/office/officeart/2005/8/layout/hierarchy1"/>
    <dgm:cxn modelId="{3CD3CB84-3FD7-4E55-BE18-C1CDB4B6069A}" type="presParOf" srcId="{9591A866-08FC-47B3-90D2-38C4B12A6B74}" destId="{397158E3-872E-4FF3-8677-F357462EE0BA}" srcOrd="2" destOrd="0" presId="urn:microsoft.com/office/officeart/2005/8/layout/hierarchy1"/>
    <dgm:cxn modelId="{8301A0FB-9864-4124-B974-959BA7ACBED6}" type="presParOf" srcId="{9591A866-08FC-47B3-90D2-38C4B12A6B74}" destId="{E27FD51F-B062-47C6-A5D5-F0FBC0DC10D6}" srcOrd="3" destOrd="0" presId="urn:microsoft.com/office/officeart/2005/8/layout/hierarchy1"/>
    <dgm:cxn modelId="{53F91D39-2A75-4191-8C70-B3AE51E39550}" type="presParOf" srcId="{E27FD51F-B062-47C6-A5D5-F0FBC0DC10D6}" destId="{83ACE8FF-6705-4C05-80FE-D534AC3D7661}" srcOrd="0" destOrd="0" presId="urn:microsoft.com/office/officeart/2005/8/layout/hierarchy1"/>
    <dgm:cxn modelId="{1851E63A-60E8-4112-ADFA-7E8732690715}" type="presParOf" srcId="{83ACE8FF-6705-4C05-80FE-D534AC3D7661}" destId="{5CF29FC9-7B83-46B0-880E-B6C286E8E26E}" srcOrd="0" destOrd="0" presId="urn:microsoft.com/office/officeart/2005/8/layout/hierarchy1"/>
    <dgm:cxn modelId="{41E83C13-611E-4753-A3B8-4DE04FD980E2}" type="presParOf" srcId="{83ACE8FF-6705-4C05-80FE-D534AC3D7661}" destId="{7C8BD61C-EF71-4E11-8B0D-625A1250FE46}" srcOrd="1" destOrd="0" presId="urn:microsoft.com/office/officeart/2005/8/layout/hierarchy1"/>
    <dgm:cxn modelId="{AEF24873-93A3-4EE9-AB48-1A26F2DC947D}" type="presParOf" srcId="{E27FD51F-B062-47C6-A5D5-F0FBC0DC10D6}" destId="{579A9F78-87A9-4947-B820-FA968D08121C}" srcOrd="1" destOrd="0" presId="urn:microsoft.com/office/officeart/2005/8/layout/hierarchy1"/>
    <dgm:cxn modelId="{5BF01FCA-4407-4DE5-85D1-05DE7E1E18CD}" type="presParOf" srcId="{9591A866-08FC-47B3-90D2-38C4B12A6B74}" destId="{C9D2C658-0916-4073-9BFE-B55A7535FA88}" srcOrd="4" destOrd="0" presId="urn:microsoft.com/office/officeart/2005/8/layout/hierarchy1"/>
    <dgm:cxn modelId="{9F7AE451-2FA2-47D0-BB8E-52A9A67D429E}" type="presParOf" srcId="{9591A866-08FC-47B3-90D2-38C4B12A6B74}" destId="{AAEDC078-FC95-49AB-8AFB-9E4895D2C9C0}" srcOrd="5" destOrd="0" presId="urn:microsoft.com/office/officeart/2005/8/layout/hierarchy1"/>
    <dgm:cxn modelId="{3CFCB359-F236-4651-8577-BC2F4C3E7C90}" type="presParOf" srcId="{AAEDC078-FC95-49AB-8AFB-9E4895D2C9C0}" destId="{9F89201F-2F1E-41CB-9F7D-3781F3CA241A}" srcOrd="0" destOrd="0" presId="urn:microsoft.com/office/officeart/2005/8/layout/hierarchy1"/>
    <dgm:cxn modelId="{10EB1400-AB53-4FCE-96F0-D7D424330EB9}" type="presParOf" srcId="{9F89201F-2F1E-41CB-9F7D-3781F3CA241A}" destId="{2AF4F8BE-9B60-443F-ADC8-DCEBC48E9B52}" srcOrd="0" destOrd="0" presId="urn:microsoft.com/office/officeart/2005/8/layout/hierarchy1"/>
    <dgm:cxn modelId="{D4F0D831-A27C-4392-8B34-27D2833593B1}" type="presParOf" srcId="{9F89201F-2F1E-41CB-9F7D-3781F3CA241A}" destId="{A565933A-1550-4011-B79B-ED5031E0307A}" srcOrd="1" destOrd="0" presId="urn:microsoft.com/office/officeart/2005/8/layout/hierarchy1"/>
    <dgm:cxn modelId="{E824A193-D057-4742-8AB6-5C98C20AB475}" type="presParOf" srcId="{AAEDC078-FC95-49AB-8AFB-9E4895D2C9C0}" destId="{F48CBF9D-C626-408B-8CFA-A89BD2C5A356}"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F62F76-19F9-49B0-8471-D5988F36B6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0EBCB1F-570E-44DD-9D25-334AA8F734A8}">
      <dgm:prSet phldrT="[Text]"/>
      <dgm:spPr/>
      <dgm:t>
        <a:bodyPr/>
        <a:lstStyle/>
        <a:p>
          <a:r>
            <a:rPr lang="en-US" dirty="0" smtClean="0"/>
            <a:t>library</a:t>
          </a:r>
          <a:endParaRPr lang="en-US" dirty="0"/>
        </a:p>
      </dgm:t>
    </dgm:pt>
    <dgm:pt modelId="{AEEEF597-0087-4836-BF3E-06791A9D13B4}" type="parTrans" cxnId="{03AFB06A-AE7A-4457-A0F3-F7C6EB0ABCE8}">
      <dgm:prSet/>
      <dgm:spPr/>
      <dgm:t>
        <a:bodyPr/>
        <a:lstStyle/>
        <a:p>
          <a:endParaRPr lang="en-US"/>
        </a:p>
      </dgm:t>
    </dgm:pt>
    <dgm:pt modelId="{7AB5AAC7-C6C8-417C-A048-3F358A2AD243}" type="sibTrans" cxnId="{03AFB06A-AE7A-4457-A0F3-F7C6EB0ABCE8}">
      <dgm:prSet/>
      <dgm:spPr/>
      <dgm:t>
        <a:bodyPr/>
        <a:lstStyle/>
        <a:p>
          <a:endParaRPr lang="en-US"/>
        </a:p>
      </dgm:t>
    </dgm:pt>
    <dgm:pt modelId="{2DBCC446-A65D-4930-87BE-67E27102FE40}">
      <dgm:prSet phldrT="[Text]"/>
      <dgm:spPr/>
      <dgm:t>
        <a:bodyPr/>
        <a:lstStyle/>
        <a:p>
          <a:r>
            <a:rPr lang="en-US" dirty="0" smtClean="0"/>
            <a:t>book</a:t>
          </a:r>
          <a:endParaRPr lang="en-US" dirty="0"/>
        </a:p>
      </dgm:t>
    </dgm:pt>
    <dgm:pt modelId="{15FD2E1D-4899-41B5-B10D-898D4BCF86C9}" type="parTrans" cxnId="{B0356FF6-DD69-4B80-8B9D-99246FC9731B}">
      <dgm:prSet/>
      <dgm:spPr/>
      <dgm:t>
        <a:bodyPr/>
        <a:lstStyle/>
        <a:p>
          <a:endParaRPr lang="en-US"/>
        </a:p>
      </dgm:t>
    </dgm:pt>
    <dgm:pt modelId="{1AF07DE8-A5FE-48A7-B207-F7837214E324}" type="sibTrans" cxnId="{B0356FF6-DD69-4B80-8B9D-99246FC9731B}">
      <dgm:prSet/>
      <dgm:spPr/>
      <dgm:t>
        <a:bodyPr/>
        <a:lstStyle/>
        <a:p>
          <a:endParaRPr lang="en-US"/>
        </a:p>
      </dgm:t>
    </dgm:pt>
    <dgm:pt modelId="{284552B7-DE37-43F5-AD46-6C0FDDB9E351}">
      <dgm:prSet phldrT="[Text]"/>
      <dgm:spPr/>
      <dgm:t>
        <a:bodyPr/>
        <a:lstStyle/>
        <a:p>
          <a:r>
            <a:rPr lang="en-US" dirty="0" smtClean="0"/>
            <a:t>book</a:t>
          </a:r>
          <a:endParaRPr lang="en-US" dirty="0"/>
        </a:p>
      </dgm:t>
    </dgm:pt>
    <dgm:pt modelId="{554301FF-ADB2-43CF-A536-C3413903D813}" type="parTrans" cxnId="{1545A3B7-2B67-4CA8-B929-93D40BE5AEE6}">
      <dgm:prSet/>
      <dgm:spPr/>
      <dgm:t>
        <a:bodyPr/>
        <a:lstStyle/>
        <a:p>
          <a:endParaRPr lang="en-US"/>
        </a:p>
      </dgm:t>
    </dgm:pt>
    <dgm:pt modelId="{F6037205-1CF2-4137-8D3C-AABFA063A7C9}" type="sibTrans" cxnId="{1545A3B7-2B67-4CA8-B929-93D40BE5AEE6}">
      <dgm:prSet/>
      <dgm:spPr/>
      <dgm:t>
        <a:bodyPr/>
        <a:lstStyle/>
        <a:p>
          <a:endParaRPr lang="en-US"/>
        </a:p>
      </dgm:t>
    </dgm:pt>
    <dgm:pt modelId="{57DC0695-ED84-4A68-A496-D5939CCFB228}">
      <dgm:prSet/>
      <dgm:spPr/>
      <dgm:t>
        <a:bodyPr/>
        <a:lstStyle/>
        <a:p>
          <a:r>
            <a:rPr lang="en-US" dirty="0" smtClean="0"/>
            <a:t>book</a:t>
          </a:r>
          <a:endParaRPr lang="en-US" dirty="0"/>
        </a:p>
      </dgm:t>
    </dgm:pt>
    <dgm:pt modelId="{7CAE748E-68B7-4768-884A-51AC7F41B7CA}" type="parTrans" cxnId="{416D0EB0-DEDF-494C-B338-813E96A39027}">
      <dgm:prSet/>
      <dgm:spPr/>
      <dgm:t>
        <a:bodyPr/>
        <a:lstStyle/>
        <a:p>
          <a:endParaRPr lang="en-US"/>
        </a:p>
      </dgm:t>
    </dgm:pt>
    <dgm:pt modelId="{C10FF614-BC42-4BF6-9EA4-7D5DB307E1E1}" type="sibTrans" cxnId="{416D0EB0-DEDF-494C-B338-813E96A39027}">
      <dgm:prSet/>
      <dgm:spPr/>
      <dgm:t>
        <a:bodyPr/>
        <a:lstStyle/>
        <a:p>
          <a:endParaRPr lang="en-US"/>
        </a:p>
      </dgm:t>
    </dgm:pt>
    <dgm:pt modelId="{D94D5D80-A4FC-48E6-B3AD-6509BB303A50}">
      <dgm:prSet/>
      <dgm:spPr/>
      <dgm:t>
        <a:bodyPr/>
        <a:lstStyle/>
        <a:p>
          <a:r>
            <a:rPr lang="en-US" dirty="0" smtClean="0"/>
            <a:t>title</a:t>
          </a:r>
          <a:endParaRPr lang="en-US" dirty="0"/>
        </a:p>
      </dgm:t>
    </dgm:pt>
    <dgm:pt modelId="{A64B6D89-D371-4E26-8A6E-1E8F5A39B3B6}" type="parTrans" cxnId="{92B87FEC-248F-4FD0-BC1A-59477C221387}">
      <dgm:prSet/>
      <dgm:spPr/>
      <dgm:t>
        <a:bodyPr/>
        <a:lstStyle/>
        <a:p>
          <a:endParaRPr lang="en-US"/>
        </a:p>
      </dgm:t>
    </dgm:pt>
    <dgm:pt modelId="{836CC8D8-75CE-42C8-B02A-997DC68C0EDE}" type="sibTrans" cxnId="{92B87FEC-248F-4FD0-BC1A-59477C221387}">
      <dgm:prSet/>
      <dgm:spPr/>
      <dgm:t>
        <a:bodyPr/>
        <a:lstStyle/>
        <a:p>
          <a:endParaRPr lang="en-US"/>
        </a:p>
      </dgm:t>
    </dgm:pt>
    <dgm:pt modelId="{22AA8252-A51F-4E7C-90E0-7E2898CFD155}">
      <dgm:prSet/>
      <dgm:spPr/>
      <dgm:t>
        <a:bodyPr/>
        <a:lstStyle/>
        <a:p>
          <a:r>
            <a:rPr lang="en-US" dirty="0" smtClean="0"/>
            <a:t>author</a:t>
          </a:r>
          <a:endParaRPr lang="en-US" dirty="0"/>
        </a:p>
      </dgm:t>
    </dgm:pt>
    <dgm:pt modelId="{8EF01260-1062-4973-9F6A-FE619CB50733}" type="parTrans" cxnId="{9676FEE0-EDB3-4B20-8454-70B21F61AFB6}">
      <dgm:prSet/>
      <dgm:spPr/>
      <dgm:t>
        <a:bodyPr/>
        <a:lstStyle/>
        <a:p>
          <a:endParaRPr lang="en-US"/>
        </a:p>
      </dgm:t>
    </dgm:pt>
    <dgm:pt modelId="{5721771E-A055-423F-A2AA-AB5541E49922}" type="sibTrans" cxnId="{9676FEE0-EDB3-4B20-8454-70B21F61AFB6}">
      <dgm:prSet/>
      <dgm:spPr/>
      <dgm:t>
        <a:bodyPr/>
        <a:lstStyle/>
        <a:p>
          <a:endParaRPr lang="en-US"/>
        </a:p>
      </dgm:t>
    </dgm:pt>
    <dgm:pt modelId="{3808C97F-4F70-4111-97A2-B201350D53E9}">
      <dgm:prSet/>
      <dgm:spPr/>
      <dgm:t>
        <a:bodyPr/>
        <a:lstStyle/>
        <a:p>
          <a:r>
            <a:rPr lang="en-US" dirty="0" smtClean="0"/>
            <a:t>pages</a:t>
          </a:r>
          <a:endParaRPr lang="en-US" dirty="0"/>
        </a:p>
      </dgm:t>
    </dgm:pt>
    <dgm:pt modelId="{FAE0ACCA-D6F8-4D19-ABF7-85864B3CA602}" type="parTrans" cxnId="{10BB21EB-F11D-4A9C-B608-71EAD24AF0D3}">
      <dgm:prSet/>
      <dgm:spPr/>
      <dgm:t>
        <a:bodyPr/>
        <a:lstStyle/>
        <a:p>
          <a:endParaRPr lang="en-US"/>
        </a:p>
      </dgm:t>
    </dgm:pt>
    <dgm:pt modelId="{5EF45326-4BE5-4565-8211-345FB7A4CB36}" type="sibTrans" cxnId="{10BB21EB-F11D-4A9C-B608-71EAD24AF0D3}">
      <dgm:prSet/>
      <dgm:spPr/>
      <dgm:t>
        <a:bodyPr/>
        <a:lstStyle/>
        <a:p>
          <a:endParaRPr lang="en-US"/>
        </a:p>
      </dgm:t>
    </dgm:pt>
    <dgm:pt modelId="{F17CC220-F12C-46DC-A200-6DE7CFB7BCEC}">
      <dgm:prSet/>
      <dgm:spPr/>
      <dgm:t>
        <a:bodyPr/>
        <a:lstStyle/>
        <a:p>
          <a:r>
            <a:rPr lang="en-US" dirty="0" smtClean="0"/>
            <a:t>title</a:t>
          </a:r>
          <a:endParaRPr lang="en-US" dirty="0"/>
        </a:p>
      </dgm:t>
    </dgm:pt>
    <dgm:pt modelId="{C8B7B620-7A29-49B5-A682-E1E484BFAFC5}" type="parTrans" cxnId="{DC5207FB-CAC6-457D-9D9F-45BBCA6ABBEA}">
      <dgm:prSet/>
      <dgm:spPr/>
      <dgm:t>
        <a:bodyPr/>
        <a:lstStyle/>
        <a:p>
          <a:endParaRPr lang="en-US"/>
        </a:p>
      </dgm:t>
    </dgm:pt>
    <dgm:pt modelId="{F3051E25-2902-411A-9A58-975BE1AC334A}" type="sibTrans" cxnId="{DC5207FB-CAC6-457D-9D9F-45BBCA6ABBEA}">
      <dgm:prSet/>
      <dgm:spPr/>
      <dgm:t>
        <a:bodyPr/>
        <a:lstStyle/>
        <a:p>
          <a:endParaRPr lang="en-US"/>
        </a:p>
      </dgm:t>
    </dgm:pt>
    <dgm:pt modelId="{8993DC6E-3CB4-4CA8-AFF9-08BFA5CB50DA}">
      <dgm:prSet/>
      <dgm:spPr/>
      <dgm:t>
        <a:bodyPr/>
        <a:lstStyle/>
        <a:p>
          <a:r>
            <a:rPr lang="en-US" dirty="0" smtClean="0"/>
            <a:t>author</a:t>
          </a:r>
          <a:endParaRPr lang="en-US" dirty="0"/>
        </a:p>
      </dgm:t>
    </dgm:pt>
    <dgm:pt modelId="{FCE187FF-2B7D-4BD2-939C-66AB8BF07BAD}" type="parTrans" cxnId="{34D95796-79F3-450D-A6D8-AC9EC39295B8}">
      <dgm:prSet/>
      <dgm:spPr/>
      <dgm:t>
        <a:bodyPr/>
        <a:lstStyle/>
        <a:p>
          <a:endParaRPr lang="en-US"/>
        </a:p>
      </dgm:t>
    </dgm:pt>
    <dgm:pt modelId="{75F7E52A-724C-4880-A40A-7B7E66460057}" type="sibTrans" cxnId="{34D95796-79F3-450D-A6D8-AC9EC39295B8}">
      <dgm:prSet/>
      <dgm:spPr/>
      <dgm:t>
        <a:bodyPr/>
        <a:lstStyle/>
        <a:p>
          <a:endParaRPr lang="en-US"/>
        </a:p>
      </dgm:t>
    </dgm:pt>
    <dgm:pt modelId="{15C2940E-74A0-4EAE-8840-80A70D86CE4C}">
      <dgm:prSet/>
      <dgm:spPr/>
      <dgm:t>
        <a:bodyPr/>
        <a:lstStyle/>
        <a:p>
          <a:r>
            <a:rPr lang="en-US" dirty="0" smtClean="0"/>
            <a:t>pages</a:t>
          </a:r>
          <a:endParaRPr lang="en-US" dirty="0"/>
        </a:p>
      </dgm:t>
    </dgm:pt>
    <dgm:pt modelId="{2A13D00E-4577-4B51-B8DD-F6CC192A0AD6}" type="parTrans" cxnId="{76C8801E-8A23-4035-A180-8BA821DD43A5}">
      <dgm:prSet/>
      <dgm:spPr/>
      <dgm:t>
        <a:bodyPr/>
        <a:lstStyle/>
        <a:p>
          <a:endParaRPr lang="en-US"/>
        </a:p>
      </dgm:t>
    </dgm:pt>
    <dgm:pt modelId="{5BBDFFB6-44DA-4AB9-B2D3-37DA589DD6F2}" type="sibTrans" cxnId="{76C8801E-8A23-4035-A180-8BA821DD43A5}">
      <dgm:prSet/>
      <dgm:spPr/>
      <dgm:t>
        <a:bodyPr/>
        <a:lstStyle/>
        <a:p>
          <a:endParaRPr lang="en-US"/>
        </a:p>
      </dgm:t>
    </dgm:pt>
    <dgm:pt modelId="{438CB30B-821B-4569-BF77-4CB91825F5AC}">
      <dgm:prSet/>
      <dgm:spPr/>
      <dgm:t>
        <a:bodyPr/>
        <a:lstStyle/>
        <a:p>
          <a:r>
            <a:rPr lang="en-US" dirty="0" smtClean="0"/>
            <a:t>title</a:t>
          </a:r>
          <a:endParaRPr lang="en-US" dirty="0"/>
        </a:p>
      </dgm:t>
    </dgm:pt>
    <dgm:pt modelId="{3EF37491-2993-4D5F-A2E0-9540B2140D02}" type="parTrans" cxnId="{197678C7-FC63-4333-BAB7-2AB992C4E338}">
      <dgm:prSet/>
      <dgm:spPr/>
      <dgm:t>
        <a:bodyPr/>
        <a:lstStyle/>
        <a:p>
          <a:endParaRPr lang="en-US"/>
        </a:p>
      </dgm:t>
    </dgm:pt>
    <dgm:pt modelId="{BBE33FE2-40DA-4D7D-98CD-7F41DC4787BB}" type="sibTrans" cxnId="{197678C7-FC63-4333-BAB7-2AB992C4E338}">
      <dgm:prSet/>
      <dgm:spPr/>
      <dgm:t>
        <a:bodyPr/>
        <a:lstStyle/>
        <a:p>
          <a:endParaRPr lang="en-US"/>
        </a:p>
      </dgm:t>
    </dgm:pt>
    <dgm:pt modelId="{B42CAAB4-EFF5-4A26-B74A-1F7A7904D79A}">
      <dgm:prSet/>
      <dgm:spPr/>
      <dgm:t>
        <a:bodyPr/>
        <a:lstStyle/>
        <a:p>
          <a:r>
            <a:rPr lang="en-US" dirty="0" smtClean="0"/>
            <a:t>author</a:t>
          </a:r>
          <a:endParaRPr lang="en-US" dirty="0"/>
        </a:p>
      </dgm:t>
    </dgm:pt>
    <dgm:pt modelId="{7620853B-954A-44D5-9EC1-C1DB9B30C5DB}" type="parTrans" cxnId="{3DE40DD3-3727-463A-8236-1DE3433E8C8A}">
      <dgm:prSet/>
      <dgm:spPr/>
      <dgm:t>
        <a:bodyPr/>
        <a:lstStyle/>
        <a:p>
          <a:endParaRPr lang="en-US"/>
        </a:p>
      </dgm:t>
    </dgm:pt>
    <dgm:pt modelId="{6A9DC1BB-4EA7-4498-A712-02AF560AC1B2}" type="sibTrans" cxnId="{3DE40DD3-3727-463A-8236-1DE3433E8C8A}">
      <dgm:prSet/>
      <dgm:spPr/>
      <dgm:t>
        <a:bodyPr/>
        <a:lstStyle/>
        <a:p>
          <a:endParaRPr lang="en-US"/>
        </a:p>
      </dgm:t>
    </dgm:pt>
    <dgm:pt modelId="{1C085C0F-4788-4C47-AD25-C44CD75D1565}">
      <dgm:prSet/>
      <dgm:spPr/>
      <dgm:t>
        <a:bodyPr/>
        <a:lstStyle/>
        <a:p>
          <a:r>
            <a:rPr lang="en-US" dirty="0" smtClean="0"/>
            <a:t>pages</a:t>
          </a:r>
          <a:endParaRPr lang="en-US" dirty="0"/>
        </a:p>
      </dgm:t>
    </dgm:pt>
    <dgm:pt modelId="{85852A54-A1F4-43AD-B24D-31B1A029D421}" type="parTrans" cxnId="{ED38B702-D8CB-405E-9B2C-9F38A2C6974D}">
      <dgm:prSet/>
      <dgm:spPr/>
      <dgm:t>
        <a:bodyPr/>
        <a:lstStyle/>
        <a:p>
          <a:endParaRPr lang="en-US"/>
        </a:p>
      </dgm:t>
    </dgm:pt>
    <dgm:pt modelId="{FC657C3E-2993-4254-82D1-C6FF85524E3A}" type="sibTrans" cxnId="{ED38B702-D8CB-405E-9B2C-9F38A2C6974D}">
      <dgm:prSet/>
      <dgm:spPr/>
      <dgm:t>
        <a:bodyPr/>
        <a:lstStyle/>
        <a:p>
          <a:endParaRPr lang="en-US"/>
        </a:p>
      </dgm:t>
    </dgm:pt>
    <dgm:pt modelId="{90D5B2D5-8CE3-449B-A535-A0E02348F9D8}" type="pres">
      <dgm:prSet presAssocID="{09F62F76-19F9-49B0-8471-D5988F36B6E7}" presName="hierChild1" presStyleCnt="0">
        <dgm:presLayoutVars>
          <dgm:chPref val="1"/>
          <dgm:dir/>
          <dgm:animOne val="branch"/>
          <dgm:animLvl val="lvl"/>
          <dgm:resizeHandles/>
        </dgm:presLayoutVars>
      </dgm:prSet>
      <dgm:spPr/>
      <dgm:t>
        <a:bodyPr/>
        <a:lstStyle/>
        <a:p>
          <a:endParaRPr lang="en-US"/>
        </a:p>
      </dgm:t>
    </dgm:pt>
    <dgm:pt modelId="{16F869EE-BB83-4CBD-B121-84D38391CA34}" type="pres">
      <dgm:prSet presAssocID="{30EBCB1F-570E-44DD-9D25-334AA8F734A8}" presName="hierRoot1" presStyleCnt="0"/>
      <dgm:spPr/>
    </dgm:pt>
    <dgm:pt modelId="{E4900C08-7192-4175-B1FB-297CBEC6CCA7}" type="pres">
      <dgm:prSet presAssocID="{30EBCB1F-570E-44DD-9D25-334AA8F734A8}" presName="composite" presStyleCnt="0"/>
      <dgm:spPr/>
    </dgm:pt>
    <dgm:pt modelId="{07CCE4ED-DAD5-4E9A-A0EF-5CCB4BF6214D}" type="pres">
      <dgm:prSet presAssocID="{30EBCB1F-570E-44DD-9D25-334AA8F734A8}" presName="background" presStyleLbl="node0" presStyleIdx="0" presStyleCnt="1"/>
      <dgm:spPr/>
    </dgm:pt>
    <dgm:pt modelId="{5AD8AA08-6569-4930-85F1-F5A9EDA10497}" type="pres">
      <dgm:prSet presAssocID="{30EBCB1F-570E-44DD-9D25-334AA8F734A8}" presName="text" presStyleLbl="fgAcc0" presStyleIdx="0" presStyleCnt="1">
        <dgm:presLayoutVars>
          <dgm:chPref val="3"/>
        </dgm:presLayoutVars>
      </dgm:prSet>
      <dgm:spPr/>
      <dgm:t>
        <a:bodyPr/>
        <a:lstStyle/>
        <a:p>
          <a:endParaRPr lang="en-US"/>
        </a:p>
      </dgm:t>
    </dgm:pt>
    <dgm:pt modelId="{D4B1F02C-3BB5-4F1D-8ECB-2F8462DEACBF}" type="pres">
      <dgm:prSet presAssocID="{30EBCB1F-570E-44DD-9D25-334AA8F734A8}" presName="hierChild2" presStyleCnt="0"/>
      <dgm:spPr/>
    </dgm:pt>
    <dgm:pt modelId="{07D2A3C7-5B89-42B7-8BCB-121A807D1078}" type="pres">
      <dgm:prSet presAssocID="{15FD2E1D-4899-41B5-B10D-898D4BCF86C9}" presName="Name10" presStyleLbl="parChTrans1D2" presStyleIdx="0" presStyleCnt="3"/>
      <dgm:spPr/>
      <dgm:t>
        <a:bodyPr/>
        <a:lstStyle/>
        <a:p>
          <a:endParaRPr lang="en-US"/>
        </a:p>
      </dgm:t>
    </dgm:pt>
    <dgm:pt modelId="{AAD1FC2B-CCCB-418C-9FF9-6B8E97212033}" type="pres">
      <dgm:prSet presAssocID="{2DBCC446-A65D-4930-87BE-67E27102FE40}" presName="hierRoot2" presStyleCnt="0"/>
      <dgm:spPr/>
    </dgm:pt>
    <dgm:pt modelId="{F3E1B331-BDAC-4C4D-8A0D-496617F250BC}" type="pres">
      <dgm:prSet presAssocID="{2DBCC446-A65D-4930-87BE-67E27102FE40}" presName="composite2" presStyleCnt="0"/>
      <dgm:spPr/>
    </dgm:pt>
    <dgm:pt modelId="{896BD423-CB7D-47DC-8495-858F84912A55}" type="pres">
      <dgm:prSet presAssocID="{2DBCC446-A65D-4930-87BE-67E27102FE40}" presName="background2" presStyleLbl="node2" presStyleIdx="0" presStyleCnt="3"/>
      <dgm:spPr/>
    </dgm:pt>
    <dgm:pt modelId="{C32FE5FE-CF7A-4984-B654-9797D3074540}" type="pres">
      <dgm:prSet presAssocID="{2DBCC446-A65D-4930-87BE-67E27102FE40}" presName="text2" presStyleLbl="fgAcc2" presStyleIdx="0" presStyleCnt="3">
        <dgm:presLayoutVars>
          <dgm:chPref val="3"/>
        </dgm:presLayoutVars>
      </dgm:prSet>
      <dgm:spPr/>
      <dgm:t>
        <a:bodyPr/>
        <a:lstStyle/>
        <a:p>
          <a:endParaRPr lang="en-US"/>
        </a:p>
      </dgm:t>
    </dgm:pt>
    <dgm:pt modelId="{E726C66B-255E-422E-91C1-E099FABBF82C}" type="pres">
      <dgm:prSet presAssocID="{2DBCC446-A65D-4930-87BE-67E27102FE40}" presName="hierChild3" presStyleCnt="0"/>
      <dgm:spPr/>
    </dgm:pt>
    <dgm:pt modelId="{07C5F983-02BC-4842-87C6-193E58F6DBD0}" type="pres">
      <dgm:prSet presAssocID="{A64B6D89-D371-4E26-8A6E-1E8F5A39B3B6}" presName="Name17" presStyleLbl="parChTrans1D3" presStyleIdx="0" presStyleCnt="9"/>
      <dgm:spPr/>
      <dgm:t>
        <a:bodyPr/>
        <a:lstStyle/>
        <a:p>
          <a:endParaRPr lang="en-US"/>
        </a:p>
      </dgm:t>
    </dgm:pt>
    <dgm:pt modelId="{B329F646-A7B1-4C64-A234-C3D979FC52C8}" type="pres">
      <dgm:prSet presAssocID="{D94D5D80-A4FC-48E6-B3AD-6509BB303A50}" presName="hierRoot3" presStyleCnt="0"/>
      <dgm:spPr/>
    </dgm:pt>
    <dgm:pt modelId="{EFE68230-92A2-4A23-9E21-30FFEB675301}" type="pres">
      <dgm:prSet presAssocID="{D94D5D80-A4FC-48E6-B3AD-6509BB303A50}" presName="composite3" presStyleCnt="0"/>
      <dgm:spPr/>
    </dgm:pt>
    <dgm:pt modelId="{E469DD6B-CC1A-4D3E-A5AC-AB51DD2CB856}" type="pres">
      <dgm:prSet presAssocID="{D94D5D80-A4FC-48E6-B3AD-6509BB303A50}" presName="background3" presStyleLbl="node3" presStyleIdx="0" presStyleCnt="9"/>
      <dgm:spPr/>
    </dgm:pt>
    <dgm:pt modelId="{F2D6B989-A327-4B79-A435-8504C7290F14}" type="pres">
      <dgm:prSet presAssocID="{D94D5D80-A4FC-48E6-B3AD-6509BB303A50}" presName="text3" presStyleLbl="fgAcc3" presStyleIdx="0" presStyleCnt="9">
        <dgm:presLayoutVars>
          <dgm:chPref val="3"/>
        </dgm:presLayoutVars>
      </dgm:prSet>
      <dgm:spPr/>
      <dgm:t>
        <a:bodyPr/>
        <a:lstStyle/>
        <a:p>
          <a:endParaRPr lang="en-US"/>
        </a:p>
      </dgm:t>
    </dgm:pt>
    <dgm:pt modelId="{FAB7C1BB-3C69-4BCC-B3A3-C7D08E4F9460}" type="pres">
      <dgm:prSet presAssocID="{D94D5D80-A4FC-48E6-B3AD-6509BB303A50}" presName="hierChild4" presStyleCnt="0"/>
      <dgm:spPr/>
    </dgm:pt>
    <dgm:pt modelId="{0FAFA94E-5AE2-4410-AD91-99A661F4BBA7}" type="pres">
      <dgm:prSet presAssocID="{8EF01260-1062-4973-9F6A-FE619CB50733}" presName="Name17" presStyleLbl="parChTrans1D3" presStyleIdx="1" presStyleCnt="9"/>
      <dgm:spPr/>
      <dgm:t>
        <a:bodyPr/>
        <a:lstStyle/>
        <a:p>
          <a:endParaRPr lang="en-US"/>
        </a:p>
      </dgm:t>
    </dgm:pt>
    <dgm:pt modelId="{3FACC064-CE02-43EF-9D3D-44A741F5947B}" type="pres">
      <dgm:prSet presAssocID="{22AA8252-A51F-4E7C-90E0-7E2898CFD155}" presName="hierRoot3" presStyleCnt="0"/>
      <dgm:spPr/>
    </dgm:pt>
    <dgm:pt modelId="{923617FE-1066-441B-B6DB-47AE457E9702}" type="pres">
      <dgm:prSet presAssocID="{22AA8252-A51F-4E7C-90E0-7E2898CFD155}" presName="composite3" presStyleCnt="0"/>
      <dgm:spPr/>
    </dgm:pt>
    <dgm:pt modelId="{29D60DB0-A82C-4917-BFA0-73482D9ABA9C}" type="pres">
      <dgm:prSet presAssocID="{22AA8252-A51F-4E7C-90E0-7E2898CFD155}" presName="background3" presStyleLbl="node3" presStyleIdx="1" presStyleCnt="9"/>
      <dgm:spPr/>
    </dgm:pt>
    <dgm:pt modelId="{C4BD940F-DA39-475A-AF76-559BC1AA376F}" type="pres">
      <dgm:prSet presAssocID="{22AA8252-A51F-4E7C-90E0-7E2898CFD155}" presName="text3" presStyleLbl="fgAcc3" presStyleIdx="1" presStyleCnt="9" custLinFactNeighborX="1000" custLinFactNeighborY="-520">
        <dgm:presLayoutVars>
          <dgm:chPref val="3"/>
        </dgm:presLayoutVars>
      </dgm:prSet>
      <dgm:spPr/>
      <dgm:t>
        <a:bodyPr/>
        <a:lstStyle/>
        <a:p>
          <a:endParaRPr lang="en-US"/>
        </a:p>
      </dgm:t>
    </dgm:pt>
    <dgm:pt modelId="{3FC7F591-40D6-43E5-A4D3-232BB44832AF}" type="pres">
      <dgm:prSet presAssocID="{22AA8252-A51F-4E7C-90E0-7E2898CFD155}" presName="hierChild4" presStyleCnt="0"/>
      <dgm:spPr/>
    </dgm:pt>
    <dgm:pt modelId="{56F4C170-CDAF-487E-BDA9-27D3B81C7F05}" type="pres">
      <dgm:prSet presAssocID="{FAE0ACCA-D6F8-4D19-ABF7-85864B3CA602}" presName="Name17" presStyleLbl="parChTrans1D3" presStyleIdx="2" presStyleCnt="9"/>
      <dgm:spPr/>
      <dgm:t>
        <a:bodyPr/>
        <a:lstStyle/>
        <a:p>
          <a:endParaRPr lang="en-US"/>
        </a:p>
      </dgm:t>
    </dgm:pt>
    <dgm:pt modelId="{8F2B0787-E336-4649-B990-1DD01265BD7B}" type="pres">
      <dgm:prSet presAssocID="{3808C97F-4F70-4111-97A2-B201350D53E9}" presName="hierRoot3" presStyleCnt="0"/>
      <dgm:spPr/>
    </dgm:pt>
    <dgm:pt modelId="{561CD505-90EF-4161-84D6-A925CE810F33}" type="pres">
      <dgm:prSet presAssocID="{3808C97F-4F70-4111-97A2-B201350D53E9}" presName="composite3" presStyleCnt="0"/>
      <dgm:spPr/>
    </dgm:pt>
    <dgm:pt modelId="{E4082D20-B8A8-475E-AB37-645F66D84C40}" type="pres">
      <dgm:prSet presAssocID="{3808C97F-4F70-4111-97A2-B201350D53E9}" presName="background3" presStyleLbl="node3" presStyleIdx="2" presStyleCnt="9"/>
      <dgm:spPr/>
    </dgm:pt>
    <dgm:pt modelId="{303AD82B-A35C-4772-A3E8-779DEF6E7A8A}" type="pres">
      <dgm:prSet presAssocID="{3808C97F-4F70-4111-97A2-B201350D53E9}" presName="text3" presStyleLbl="fgAcc3" presStyleIdx="2" presStyleCnt="9">
        <dgm:presLayoutVars>
          <dgm:chPref val="3"/>
        </dgm:presLayoutVars>
      </dgm:prSet>
      <dgm:spPr/>
      <dgm:t>
        <a:bodyPr/>
        <a:lstStyle/>
        <a:p>
          <a:endParaRPr lang="en-US"/>
        </a:p>
      </dgm:t>
    </dgm:pt>
    <dgm:pt modelId="{927E951D-0CBE-4B0B-B5DB-4D305726AE10}" type="pres">
      <dgm:prSet presAssocID="{3808C97F-4F70-4111-97A2-B201350D53E9}" presName="hierChild4" presStyleCnt="0"/>
      <dgm:spPr/>
    </dgm:pt>
    <dgm:pt modelId="{CC207D95-2C3D-4765-960B-96CB6DE5B916}" type="pres">
      <dgm:prSet presAssocID="{554301FF-ADB2-43CF-A536-C3413903D813}" presName="Name10" presStyleLbl="parChTrans1D2" presStyleIdx="1" presStyleCnt="3"/>
      <dgm:spPr/>
      <dgm:t>
        <a:bodyPr/>
        <a:lstStyle/>
        <a:p>
          <a:endParaRPr lang="en-US"/>
        </a:p>
      </dgm:t>
    </dgm:pt>
    <dgm:pt modelId="{1DA684B0-1AC8-4327-B65E-8284AC608CAE}" type="pres">
      <dgm:prSet presAssocID="{284552B7-DE37-43F5-AD46-6C0FDDB9E351}" presName="hierRoot2" presStyleCnt="0"/>
      <dgm:spPr/>
    </dgm:pt>
    <dgm:pt modelId="{E01EBF35-1185-4CBB-8E0A-2E9EA1D99B27}" type="pres">
      <dgm:prSet presAssocID="{284552B7-DE37-43F5-AD46-6C0FDDB9E351}" presName="composite2" presStyleCnt="0"/>
      <dgm:spPr/>
    </dgm:pt>
    <dgm:pt modelId="{80E99A76-472F-441C-B09F-667A39807157}" type="pres">
      <dgm:prSet presAssocID="{284552B7-DE37-43F5-AD46-6C0FDDB9E351}" presName="background2" presStyleLbl="node2" presStyleIdx="1" presStyleCnt="3"/>
      <dgm:spPr/>
    </dgm:pt>
    <dgm:pt modelId="{DDAED299-1F1E-4FBB-BECF-C8A7DEBB71CE}" type="pres">
      <dgm:prSet presAssocID="{284552B7-DE37-43F5-AD46-6C0FDDB9E351}" presName="text2" presStyleLbl="fgAcc2" presStyleIdx="1" presStyleCnt="3">
        <dgm:presLayoutVars>
          <dgm:chPref val="3"/>
        </dgm:presLayoutVars>
      </dgm:prSet>
      <dgm:spPr/>
      <dgm:t>
        <a:bodyPr/>
        <a:lstStyle/>
        <a:p>
          <a:endParaRPr lang="en-US"/>
        </a:p>
      </dgm:t>
    </dgm:pt>
    <dgm:pt modelId="{D7D7787B-DFAF-4795-9B7C-F8745EE6409F}" type="pres">
      <dgm:prSet presAssocID="{284552B7-DE37-43F5-AD46-6C0FDDB9E351}" presName="hierChild3" presStyleCnt="0"/>
      <dgm:spPr/>
    </dgm:pt>
    <dgm:pt modelId="{ABE4F6AC-30FF-470B-BDDE-AD4820961BAE}" type="pres">
      <dgm:prSet presAssocID="{C8B7B620-7A29-49B5-A682-E1E484BFAFC5}" presName="Name17" presStyleLbl="parChTrans1D3" presStyleIdx="3" presStyleCnt="9"/>
      <dgm:spPr/>
      <dgm:t>
        <a:bodyPr/>
        <a:lstStyle/>
        <a:p>
          <a:endParaRPr lang="en-US"/>
        </a:p>
      </dgm:t>
    </dgm:pt>
    <dgm:pt modelId="{BABD3272-BE73-4DD6-991E-B834897F1B7A}" type="pres">
      <dgm:prSet presAssocID="{F17CC220-F12C-46DC-A200-6DE7CFB7BCEC}" presName="hierRoot3" presStyleCnt="0"/>
      <dgm:spPr/>
    </dgm:pt>
    <dgm:pt modelId="{F2D45612-652B-461D-8700-902CBB8B4BE1}" type="pres">
      <dgm:prSet presAssocID="{F17CC220-F12C-46DC-A200-6DE7CFB7BCEC}" presName="composite3" presStyleCnt="0"/>
      <dgm:spPr/>
    </dgm:pt>
    <dgm:pt modelId="{7C65A8B1-DAFF-4E1E-A96D-724E4882BDA3}" type="pres">
      <dgm:prSet presAssocID="{F17CC220-F12C-46DC-A200-6DE7CFB7BCEC}" presName="background3" presStyleLbl="node3" presStyleIdx="3" presStyleCnt="9"/>
      <dgm:spPr/>
    </dgm:pt>
    <dgm:pt modelId="{39039BF7-2CA0-462D-9CDC-9C996A07E617}" type="pres">
      <dgm:prSet presAssocID="{F17CC220-F12C-46DC-A200-6DE7CFB7BCEC}" presName="text3" presStyleLbl="fgAcc3" presStyleIdx="3" presStyleCnt="9">
        <dgm:presLayoutVars>
          <dgm:chPref val="3"/>
        </dgm:presLayoutVars>
      </dgm:prSet>
      <dgm:spPr/>
      <dgm:t>
        <a:bodyPr/>
        <a:lstStyle/>
        <a:p>
          <a:endParaRPr lang="en-US"/>
        </a:p>
      </dgm:t>
    </dgm:pt>
    <dgm:pt modelId="{DFAF620F-41D4-47A9-887D-D5FBF983B640}" type="pres">
      <dgm:prSet presAssocID="{F17CC220-F12C-46DC-A200-6DE7CFB7BCEC}" presName="hierChild4" presStyleCnt="0"/>
      <dgm:spPr/>
    </dgm:pt>
    <dgm:pt modelId="{83110C0C-A57F-439F-AA26-B384194D64D6}" type="pres">
      <dgm:prSet presAssocID="{FCE187FF-2B7D-4BD2-939C-66AB8BF07BAD}" presName="Name17" presStyleLbl="parChTrans1D3" presStyleIdx="4" presStyleCnt="9"/>
      <dgm:spPr/>
      <dgm:t>
        <a:bodyPr/>
        <a:lstStyle/>
        <a:p>
          <a:endParaRPr lang="en-US"/>
        </a:p>
      </dgm:t>
    </dgm:pt>
    <dgm:pt modelId="{730E1796-FD26-4887-9E58-FECEC97AA253}" type="pres">
      <dgm:prSet presAssocID="{8993DC6E-3CB4-4CA8-AFF9-08BFA5CB50DA}" presName="hierRoot3" presStyleCnt="0"/>
      <dgm:spPr/>
    </dgm:pt>
    <dgm:pt modelId="{8B1422B8-BEDE-4603-A4CB-DE899C18B36A}" type="pres">
      <dgm:prSet presAssocID="{8993DC6E-3CB4-4CA8-AFF9-08BFA5CB50DA}" presName="composite3" presStyleCnt="0"/>
      <dgm:spPr/>
    </dgm:pt>
    <dgm:pt modelId="{BE8FBFC4-FF31-48A3-B5B9-EA7BD3B28657}" type="pres">
      <dgm:prSet presAssocID="{8993DC6E-3CB4-4CA8-AFF9-08BFA5CB50DA}" presName="background3" presStyleLbl="node3" presStyleIdx="4" presStyleCnt="9"/>
      <dgm:spPr/>
    </dgm:pt>
    <dgm:pt modelId="{9BE36B64-C2E8-49CA-972D-8F72BC347D4D}" type="pres">
      <dgm:prSet presAssocID="{8993DC6E-3CB4-4CA8-AFF9-08BFA5CB50DA}" presName="text3" presStyleLbl="fgAcc3" presStyleIdx="4" presStyleCnt="9">
        <dgm:presLayoutVars>
          <dgm:chPref val="3"/>
        </dgm:presLayoutVars>
      </dgm:prSet>
      <dgm:spPr/>
      <dgm:t>
        <a:bodyPr/>
        <a:lstStyle/>
        <a:p>
          <a:endParaRPr lang="en-US"/>
        </a:p>
      </dgm:t>
    </dgm:pt>
    <dgm:pt modelId="{E68B9D67-896B-4B34-9CB2-D106EDC6D29A}" type="pres">
      <dgm:prSet presAssocID="{8993DC6E-3CB4-4CA8-AFF9-08BFA5CB50DA}" presName="hierChild4" presStyleCnt="0"/>
      <dgm:spPr/>
    </dgm:pt>
    <dgm:pt modelId="{CF2505DD-3ADB-4AA6-9B30-01678A0DC13E}" type="pres">
      <dgm:prSet presAssocID="{2A13D00E-4577-4B51-B8DD-F6CC192A0AD6}" presName="Name17" presStyleLbl="parChTrans1D3" presStyleIdx="5" presStyleCnt="9"/>
      <dgm:spPr/>
      <dgm:t>
        <a:bodyPr/>
        <a:lstStyle/>
        <a:p>
          <a:endParaRPr lang="en-US"/>
        </a:p>
      </dgm:t>
    </dgm:pt>
    <dgm:pt modelId="{CC6CF52D-A9A0-4B14-9861-C695ABA6D66D}" type="pres">
      <dgm:prSet presAssocID="{15C2940E-74A0-4EAE-8840-80A70D86CE4C}" presName="hierRoot3" presStyleCnt="0"/>
      <dgm:spPr/>
    </dgm:pt>
    <dgm:pt modelId="{B5B0A2FB-3E24-404E-8B80-FF57BAAE1049}" type="pres">
      <dgm:prSet presAssocID="{15C2940E-74A0-4EAE-8840-80A70D86CE4C}" presName="composite3" presStyleCnt="0"/>
      <dgm:spPr/>
    </dgm:pt>
    <dgm:pt modelId="{059ACA3C-D184-42E7-ADB6-CBE601875C4F}" type="pres">
      <dgm:prSet presAssocID="{15C2940E-74A0-4EAE-8840-80A70D86CE4C}" presName="background3" presStyleLbl="node3" presStyleIdx="5" presStyleCnt="9"/>
      <dgm:spPr/>
    </dgm:pt>
    <dgm:pt modelId="{B3656E03-2257-4E8F-9854-8FEBE1F78C82}" type="pres">
      <dgm:prSet presAssocID="{15C2940E-74A0-4EAE-8840-80A70D86CE4C}" presName="text3" presStyleLbl="fgAcc3" presStyleIdx="5" presStyleCnt="9">
        <dgm:presLayoutVars>
          <dgm:chPref val="3"/>
        </dgm:presLayoutVars>
      </dgm:prSet>
      <dgm:spPr/>
      <dgm:t>
        <a:bodyPr/>
        <a:lstStyle/>
        <a:p>
          <a:endParaRPr lang="en-US"/>
        </a:p>
      </dgm:t>
    </dgm:pt>
    <dgm:pt modelId="{A9AC56A6-03A8-4F86-ADFE-E52F26A15C66}" type="pres">
      <dgm:prSet presAssocID="{15C2940E-74A0-4EAE-8840-80A70D86CE4C}" presName="hierChild4" presStyleCnt="0"/>
      <dgm:spPr/>
    </dgm:pt>
    <dgm:pt modelId="{B23E00EC-5CEA-4F0A-BF9A-B1179F8A9441}" type="pres">
      <dgm:prSet presAssocID="{7CAE748E-68B7-4768-884A-51AC7F41B7CA}" presName="Name10" presStyleLbl="parChTrans1D2" presStyleIdx="2" presStyleCnt="3"/>
      <dgm:spPr/>
      <dgm:t>
        <a:bodyPr/>
        <a:lstStyle/>
        <a:p>
          <a:endParaRPr lang="en-US"/>
        </a:p>
      </dgm:t>
    </dgm:pt>
    <dgm:pt modelId="{27949F81-3639-477E-952B-E766EF752DE9}" type="pres">
      <dgm:prSet presAssocID="{57DC0695-ED84-4A68-A496-D5939CCFB228}" presName="hierRoot2" presStyleCnt="0"/>
      <dgm:spPr/>
    </dgm:pt>
    <dgm:pt modelId="{C3D7DA46-A5E3-419E-ACF1-052368E2003E}" type="pres">
      <dgm:prSet presAssocID="{57DC0695-ED84-4A68-A496-D5939CCFB228}" presName="composite2" presStyleCnt="0"/>
      <dgm:spPr/>
    </dgm:pt>
    <dgm:pt modelId="{3B23D3FA-E944-4A88-89EE-9BAEDF46F1A1}" type="pres">
      <dgm:prSet presAssocID="{57DC0695-ED84-4A68-A496-D5939CCFB228}" presName="background2" presStyleLbl="node2" presStyleIdx="2" presStyleCnt="3"/>
      <dgm:spPr/>
    </dgm:pt>
    <dgm:pt modelId="{0038D3F5-004B-439D-99F8-0E3CD8F2C148}" type="pres">
      <dgm:prSet presAssocID="{57DC0695-ED84-4A68-A496-D5939CCFB228}" presName="text2" presStyleLbl="fgAcc2" presStyleIdx="2" presStyleCnt="3">
        <dgm:presLayoutVars>
          <dgm:chPref val="3"/>
        </dgm:presLayoutVars>
      </dgm:prSet>
      <dgm:spPr/>
      <dgm:t>
        <a:bodyPr/>
        <a:lstStyle/>
        <a:p>
          <a:endParaRPr lang="en-US"/>
        </a:p>
      </dgm:t>
    </dgm:pt>
    <dgm:pt modelId="{9591A866-08FC-47B3-90D2-38C4B12A6B74}" type="pres">
      <dgm:prSet presAssocID="{57DC0695-ED84-4A68-A496-D5939CCFB228}" presName="hierChild3" presStyleCnt="0"/>
      <dgm:spPr/>
    </dgm:pt>
    <dgm:pt modelId="{47DB0E4D-7C90-45C9-806D-A3D66E595232}" type="pres">
      <dgm:prSet presAssocID="{3EF37491-2993-4D5F-A2E0-9540B2140D02}" presName="Name17" presStyleLbl="parChTrans1D3" presStyleIdx="6" presStyleCnt="9"/>
      <dgm:spPr/>
      <dgm:t>
        <a:bodyPr/>
        <a:lstStyle/>
        <a:p>
          <a:endParaRPr lang="en-US"/>
        </a:p>
      </dgm:t>
    </dgm:pt>
    <dgm:pt modelId="{8847D23F-894A-4399-91FA-056FFD33E29D}" type="pres">
      <dgm:prSet presAssocID="{438CB30B-821B-4569-BF77-4CB91825F5AC}" presName="hierRoot3" presStyleCnt="0"/>
      <dgm:spPr/>
    </dgm:pt>
    <dgm:pt modelId="{187320F0-2720-4E95-80F9-858DF400DF5B}" type="pres">
      <dgm:prSet presAssocID="{438CB30B-821B-4569-BF77-4CB91825F5AC}" presName="composite3" presStyleCnt="0"/>
      <dgm:spPr/>
    </dgm:pt>
    <dgm:pt modelId="{4E7865CD-5E98-42AA-A46C-0726CA62B8B1}" type="pres">
      <dgm:prSet presAssocID="{438CB30B-821B-4569-BF77-4CB91825F5AC}" presName="background3" presStyleLbl="node3" presStyleIdx="6" presStyleCnt="9"/>
      <dgm:spPr/>
    </dgm:pt>
    <dgm:pt modelId="{9173E2CB-1CD0-4136-AF35-2A6786C92D01}" type="pres">
      <dgm:prSet presAssocID="{438CB30B-821B-4569-BF77-4CB91825F5AC}" presName="text3" presStyleLbl="fgAcc3" presStyleIdx="6" presStyleCnt="9">
        <dgm:presLayoutVars>
          <dgm:chPref val="3"/>
        </dgm:presLayoutVars>
      </dgm:prSet>
      <dgm:spPr/>
      <dgm:t>
        <a:bodyPr/>
        <a:lstStyle/>
        <a:p>
          <a:endParaRPr lang="en-US"/>
        </a:p>
      </dgm:t>
    </dgm:pt>
    <dgm:pt modelId="{CFFB17F1-EB95-486A-A3B4-9D465E7816EB}" type="pres">
      <dgm:prSet presAssocID="{438CB30B-821B-4569-BF77-4CB91825F5AC}" presName="hierChild4" presStyleCnt="0"/>
      <dgm:spPr/>
    </dgm:pt>
    <dgm:pt modelId="{397158E3-872E-4FF3-8677-F357462EE0BA}" type="pres">
      <dgm:prSet presAssocID="{7620853B-954A-44D5-9EC1-C1DB9B30C5DB}" presName="Name17" presStyleLbl="parChTrans1D3" presStyleIdx="7" presStyleCnt="9"/>
      <dgm:spPr/>
      <dgm:t>
        <a:bodyPr/>
        <a:lstStyle/>
        <a:p>
          <a:endParaRPr lang="en-US"/>
        </a:p>
      </dgm:t>
    </dgm:pt>
    <dgm:pt modelId="{E27FD51F-B062-47C6-A5D5-F0FBC0DC10D6}" type="pres">
      <dgm:prSet presAssocID="{B42CAAB4-EFF5-4A26-B74A-1F7A7904D79A}" presName="hierRoot3" presStyleCnt="0"/>
      <dgm:spPr/>
    </dgm:pt>
    <dgm:pt modelId="{83ACE8FF-6705-4C05-80FE-D534AC3D7661}" type="pres">
      <dgm:prSet presAssocID="{B42CAAB4-EFF5-4A26-B74A-1F7A7904D79A}" presName="composite3" presStyleCnt="0"/>
      <dgm:spPr/>
    </dgm:pt>
    <dgm:pt modelId="{5CF29FC9-7B83-46B0-880E-B6C286E8E26E}" type="pres">
      <dgm:prSet presAssocID="{B42CAAB4-EFF5-4A26-B74A-1F7A7904D79A}" presName="background3" presStyleLbl="node3" presStyleIdx="7" presStyleCnt="9"/>
      <dgm:spPr/>
    </dgm:pt>
    <dgm:pt modelId="{7C8BD61C-EF71-4E11-8B0D-625A1250FE46}" type="pres">
      <dgm:prSet presAssocID="{B42CAAB4-EFF5-4A26-B74A-1F7A7904D79A}" presName="text3" presStyleLbl="fgAcc3" presStyleIdx="7" presStyleCnt="9">
        <dgm:presLayoutVars>
          <dgm:chPref val="3"/>
        </dgm:presLayoutVars>
      </dgm:prSet>
      <dgm:spPr/>
      <dgm:t>
        <a:bodyPr/>
        <a:lstStyle/>
        <a:p>
          <a:endParaRPr lang="en-US"/>
        </a:p>
      </dgm:t>
    </dgm:pt>
    <dgm:pt modelId="{579A9F78-87A9-4947-B820-FA968D08121C}" type="pres">
      <dgm:prSet presAssocID="{B42CAAB4-EFF5-4A26-B74A-1F7A7904D79A}" presName="hierChild4" presStyleCnt="0"/>
      <dgm:spPr/>
    </dgm:pt>
    <dgm:pt modelId="{C9D2C658-0916-4073-9BFE-B55A7535FA88}" type="pres">
      <dgm:prSet presAssocID="{85852A54-A1F4-43AD-B24D-31B1A029D421}" presName="Name17" presStyleLbl="parChTrans1D3" presStyleIdx="8" presStyleCnt="9"/>
      <dgm:spPr/>
      <dgm:t>
        <a:bodyPr/>
        <a:lstStyle/>
        <a:p>
          <a:endParaRPr lang="en-US"/>
        </a:p>
      </dgm:t>
    </dgm:pt>
    <dgm:pt modelId="{AAEDC078-FC95-49AB-8AFB-9E4895D2C9C0}" type="pres">
      <dgm:prSet presAssocID="{1C085C0F-4788-4C47-AD25-C44CD75D1565}" presName="hierRoot3" presStyleCnt="0"/>
      <dgm:spPr/>
    </dgm:pt>
    <dgm:pt modelId="{9F89201F-2F1E-41CB-9F7D-3781F3CA241A}" type="pres">
      <dgm:prSet presAssocID="{1C085C0F-4788-4C47-AD25-C44CD75D1565}" presName="composite3" presStyleCnt="0"/>
      <dgm:spPr/>
    </dgm:pt>
    <dgm:pt modelId="{2AF4F8BE-9B60-443F-ADC8-DCEBC48E9B52}" type="pres">
      <dgm:prSet presAssocID="{1C085C0F-4788-4C47-AD25-C44CD75D1565}" presName="background3" presStyleLbl="node3" presStyleIdx="8" presStyleCnt="9"/>
      <dgm:spPr/>
    </dgm:pt>
    <dgm:pt modelId="{A565933A-1550-4011-B79B-ED5031E0307A}" type="pres">
      <dgm:prSet presAssocID="{1C085C0F-4788-4C47-AD25-C44CD75D1565}" presName="text3" presStyleLbl="fgAcc3" presStyleIdx="8" presStyleCnt="9">
        <dgm:presLayoutVars>
          <dgm:chPref val="3"/>
        </dgm:presLayoutVars>
      </dgm:prSet>
      <dgm:spPr/>
      <dgm:t>
        <a:bodyPr/>
        <a:lstStyle/>
        <a:p>
          <a:endParaRPr lang="en-US"/>
        </a:p>
      </dgm:t>
    </dgm:pt>
    <dgm:pt modelId="{F48CBF9D-C626-408B-8CFA-A89BD2C5A356}" type="pres">
      <dgm:prSet presAssocID="{1C085C0F-4788-4C47-AD25-C44CD75D1565}" presName="hierChild4" presStyleCnt="0"/>
      <dgm:spPr/>
    </dgm:pt>
  </dgm:ptLst>
  <dgm:cxnLst>
    <dgm:cxn modelId="{ED3C92F5-1F3B-4B6D-B3FB-D6D3C7A105FF}" type="presOf" srcId="{15FD2E1D-4899-41B5-B10D-898D4BCF86C9}" destId="{07D2A3C7-5B89-42B7-8BCB-121A807D1078}" srcOrd="0" destOrd="0" presId="urn:microsoft.com/office/officeart/2005/8/layout/hierarchy1"/>
    <dgm:cxn modelId="{2921B64B-A3F9-466D-AC61-EA639168AE3E}" type="presOf" srcId="{554301FF-ADB2-43CF-A536-C3413903D813}" destId="{CC207D95-2C3D-4765-960B-96CB6DE5B916}" srcOrd="0" destOrd="0" presId="urn:microsoft.com/office/officeart/2005/8/layout/hierarchy1"/>
    <dgm:cxn modelId="{416D0EB0-DEDF-494C-B338-813E96A39027}" srcId="{30EBCB1F-570E-44DD-9D25-334AA8F734A8}" destId="{57DC0695-ED84-4A68-A496-D5939CCFB228}" srcOrd="2" destOrd="0" parTransId="{7CAE748E-68B7-4768-884A-51AC7F41B7CA}" sibTransId="{C10FF614-BC42-4BF6-9EA4-7D5DB307E1E1}"/>
    <dgm:cxn modelId="{10BB21EB-F11D-4A9C-B608-71EAD24AF0D3}" srcId="{2DBCC446-A65D-4930-87BE-67E27102FE40}" destId="{3808C97F-4F70-4111-97A2-B201350D53E9}" srcOrd="2" destOrd="0" parTransId="{FAE0ACCA-D6F8-4D19-ABF7-85864B3CA602}" sibTransId="{5EF45326-4BE5-4565-8211-345FB7A4CB36}"/>
    <dgm:cxn modelId="{FB37F968-79D2-4042-A44C-A5E170F76D19}" type="presOf" srcId="{57DC0695-ED84-4A68-A496-D5939CCFB228}" destId="{0038D3F5-004B-439D-99F8-0E3CD8F2C148}" srcOrd="0" destOrd="0" presId="urn:microsoft.com/office/officeart/2005/8/layout/hierarchy1"/>
    <dgm:cxn modelId="{03AFB06A-AE7A-4457-A0F3-F7C6EB0ABCE8}" srcId="{09F62F76-19F9-49B0-8471-D5988F36B6E7}" destId="{30EBCB1F-570E-44DD-9D25-334AA8F734A8}" srcOrd="0" destOrd="0" parTransId="{AEEEF597-0087-4836-BF3E-06791A9D13B4}" sibTransId="{7AB5AAC7-C6C8-417C-A048-3F358A2AD243}"/>
    <dgm:cxn modelId="{08E4C7C4-BCD2-417A-87AF-230BC74ACFF5}" type="presOf" srcId="{284552B7-DE37-43F5-AD46-6C0FDDB9E351}" destId="{DDAED299-1F1E-4FBB-BECF-C8A7DEBB71CE}" srcOrd="0" destOrd="0" presId="urn:microsoft.com/office/officeart/2005/8/layout/hierarchy1"/>
    <dgm:cxn modelId="{6A4585B4-4A36-4C09-A82C-D2CEC3B9F143}" type="presOf" srcId="{B42CAAB4-EFF5-4A26-B74A-1F7A7904D79A}" destId="{7C8BD61C-EF71-4E11-8B0D-625A1250FE46}" srcOrd="0" destOrd="0" presId="urn:microsoft.com/office/officeart/2005/8/layout/hierarchy1"/>
    <dgm:cxn modelId="{67D15E69-CD74-46AB-98D2-F514D0AE8FDD}" type="presOf" srcId="{3EF37491-2993-4D5F-A2E0-9540B2140D02}" destId="{47DB0E4D-7C90-45C9-806D-A3D66E595232}" srcOrd="0" destOrd="0" presId="urn:microsoft.com/office/officeart/2005/8/layout/hierarchy1"/>
    <dgm:cxn modelId="{3479343D-76A9-4494-A3BA-BFACBCD218EE}" type="presOf" srcId="{D94D5D80-A4FC-48E6-B3AD-6509BB303A50}" destId="{F2D6B989-A327-4B79-A435-8504C7290F14}" srcOrd="0" destOrd="0" presId="urn:microsoft.com/office/officeart/2005/8/layout/hierarchy1"/>
    <dgm:cxn modelId="{A90BFE34-7741-4365-9549-CABB74C85B0F}" type="presOf" srcId="{FAE0ACCA-D6F8-4D19-ABF7-85864B3CA602}" destId="{56F4C170-CDAF-487E-BDA9-27D3B81C7F05}" srcOrd="0" destOrd="0" presId="urn:microsoft.com/office/officeart/2005/8/layout/hierarchy1"/>
    <dgm:cxn modelId="{C0B6EC6E-EC4A-4643-8B19-62139EB64988}" type="presOf" srcId="{8993DC6E-3CB4-4CA8-AFF9-08BFA5CB50DA}" destId="{9BE36B64-C2E8-49CA-972D-8F72BC347D4D}" srcOrd="0" destOrd="0" presId="urn:microsoft.com/office/officeart/2005/8/layout/hierarchy1"/>
    <dgm:cxn modelId="{B0356FF6-DD69-4B80-8B9D-99246FC9731B}" srcId="{30EBCB1F-570E-44DD-9D25-334AA8F734A8}" destId="{2DBCC446-A65D-4930-87BE-67E27102FE40}" srcOrd="0" destOrd="0" parTransId="{15FD2E1D-4899-41B5-B10D-898D4BCF86C9}" sibTransId="{1AF07DE8-A5FE-48A7-B207-F7837214E324}"/>
    <dgm:cxn modelId="{984B2AEC-C6BB-43B0-A433-CF5AB4F36799}" type="presOf" srcId="{1C085C0F-4788-4C47-AD25-C44CD75D1565}" destId="{A565933A-1550-4011-B79B-ED5031E0307A}" srcOrd="0" destOrd="0" presId="urn:microsoft.com/office/officeart/2005/8/layout/hierarchy1"/>
    <dgm:cxn modelId="{F91BA42F-4F60-4824-BE73-E8F3BEE8AEAF}" type="presOf" srcId="{09F62F76-19F9-49B0-8471-D5988F36B6E7}" destId="{90D5B2D5-8CE3-449B-A535-A0E02348F9D8}" srcOrd="0" destOrd="0" presId="urn:microsoft.com/office/officeart/2005/8/layout/hierarchy1"/>
    <dgm:cxn modelId="{1545A3B7-2B67-4CA8-B929-93D40BE5AEE6}" srcId="{30EBCB1F-570E-44DD-9D25-334AA8F734A8}" destId="{284552B7-DE37-43F5-AD46-6C0FDDB9E351}" srcOrd="1" destOrd="0" parTransId="{554301FF-ADB2-43CF-A536-C3413903D813}" sibTransId="{F6037205-1CF2-4137-8D3C-AABFA063A7C9}"/>
    <dgm:cxn modelId="{74CB50C5-8AD2-4B95-B31D-2D7E1E58BE93}" type="presOf" srcId="{FCE187FF-2B7D-4BD2-939C-66AB8BF07BAD}" destId="{83110C0C-A57F-439F-AA26-B384194D64D6}" srcOrd="0" destOrd="0" presId="urn:microsoft.com/office/officeart/2005/8/layout/hierarchy1"/>
    <dgm:cxn modelId="{DC5207FB-CAC6-457D-9D9F-45BBCA6ABBEA}" srcId="{284552B7-DE37-43F5-AD46-6C0FDDB9E351}" destId="{F17CC220-F12C-46DC-A200-6DE7CFB7BCEC}" srcOrd="0" destOrd="0" parTransId="{C8B7B620-7A29-49B5-A682-E1E484BFAFC5}" sibTransId="{F3051E25-2902-411A-9A58-975BE1AC334A}"/>
    <dgm:cxn modelId="{F8CB7ACE-6BC7-47F8-BC68-73F9004CD47D}" type="presOf" srcId="{85852A54-A1F4-43AD-B24D-31B1A029D421}" destId="{C9D2C658-0916-4073-9BFE-B55A7535FA88}" srcOrd="0" destOrd="0" presId="urn:microsoft.com/office/officeart/2005/8/layout/hierarchy1"/>
    <dgm:cxn modelId="{ED38B702-D8CB-405E-9B2C-9F38A2C6974D}" srcId="{57DC0695-ED84-4A68-A496-D5939CCFB228}" destId="{1C085C0F-4788-4C47-AD25-C44CD75D1565}" srcOrd="2" destOrd="0" parTransId="{85852A54-A1F4-43AD-B24D-31B1A029D421}" sibTransId="{FC657C3E-2993-4254-82D1-C6FF85524E3A}"/>
    <dgm:cxn modelId="{B57958FF-A01B-4F13-84F5-0FBF72E4B545}" type="presOf" srcId="{8EF01260-1062-4973-9F6A-FE619CB50733}" destId="{0FAFA94E-5AE2-4410-AD91-99A661F4BBA7}" srcOrd="0" destOrd="0" presId="urn:microsoft.com/office/officeart/2005/8/layout/hierarchy1"/>
    <dgm:cxn modelId="{5A735DEB-87CA-4849-9E9F-2CA41901340F}" type="presOf" srcId="{3808C97F-4F70-4111-97A2-B201350D53E9}" destId="{303AD82B-A35C-4772-A3E8-779DEF6E7A8A}" srcOrd="0" destOrd="0" presId="urn:microsoft.com/office/officeart/2005/8/layout/hierarchy1"/>
    <dgm:cxn modelId="{34D95796-79F3-450D-A6D8-AC9EC39295B8}" srcId="{284552B7-DE37-43F5-AD46-6C0FDDB9E351}" destId="{8993DC6E-3CB4-4CA8-AFF9-08BFA5CB50DA}" srcOrd="1" destOrd="0" parTransId="{FCE187FF-2B7D-4BD2-939C-66AB8BF07BAD}" sibTransId="{75F7E52A-724C-4880-A40A-7B7E66460057}"/>
    <dgm:cxn modelId="{197678C7-FC63-4333-BAB7-2AB992C4E338}" srcId="{57DC0695-ED84-4A68-A496-D5939CCFB228}" destId="{438CB30B-821B-4569-BF77-4CB91825F5AC}" srcOrd="0" destOrd="0" parTransId="{3EF37491-2993-4D5F-A2E0-9540B2140D02}" sibTransId="{BBE33FE2-40DA-4D7D-98CD-7F41DC4787BB}"/>
    <dgm:cxn modelId="{6AC0DFC3-1DD1-4C60-AB8A-BCC38E097D9B}" type="presOf" srcId="{438CB30B-821B-4569-BF77-4CB91825F5AC}" destId="{9173E2CB-1CD0-4136-AF35-2A6786C92D01}" srcOrd="0" destOrd="0" presId="urn:microsoft.com/office/officeart/2005/8/layout/hierarchy1"/>
    <dgm:cxn modelId="{8603527D-C383-4DE6-A0B9-A5417758EAF4}" type="presOf" srcId="{7620853B-954A-44D5-9EC1-C1DB9B30C5DB}" destId="{397158E3-872E-4FF3-8677-F357462EE0BA}" srcOrd="0" destOrd="0" presId="urn:microsoft.com/office/officeart/2005/8/layout/hierarchy1"/>
    <dgm:cxn modelId="{FDF136BA-7C65-41B9-B63B-67D7BA264564}" type="presOf" srcId="{F17CC220-F12C-46DC-A200-6DE7CFB7BCEC}" destId="{39039BF7-2CA0-462D-9CDC-9C996A07E617}" srcOrd="0" destOrd="0" presId="urn:microsoft.com/office/officeart/2005/8/layout/hierarchy1"/>
    <dgm:cxn modelId="{92B87FEC-248F-4FD0-BC1A-59477C221387}" srcId="{2DBCC446-A65D-4930-87BE-67E27102FE40}" destId="{D94D5D80-A4FC-48E6-B3AD-6509BB303A50}" srcOrd="0" destOrd="0" parTransId="{A64B6D89-D371-4E26-8A6E-1E8F5A39B3B6}" sibTransId="{836CC8D8-75CE-42C8-B02A-997DC68C0EDE}"/>
    <dgm:cxn modelId="{E8E06F39-ABE8-4A15-82AD-5614ECBBFCC0}" type="presOf" srcId="{2DBCC446-A65D-4930-87BE-67E27102FE40}" destId="{C32FE5FE-CF7A-4984-B654-9797D3074540}" srcOrd="0" destOrd="0" presId="urn:microsoft.com/office/officeart/2005/8/layout/hierarchy1"/>
    <dgm:cxn modelId="{C29F6FF0-CAA6-4486-8160-0AB8379E6198}" type="presOf" srcId="{22AA8252-A51F-4E7C-90E0-7E2898CFD155}" destId="{C4BD940F-DA39-475A-AF76-559BC1AA376F}" srcOrd="0" destOrd="0" presId="urn:microsoft.com/office/officeart/2005/8/layout/hierarchy1"/>
    <dgm:cxn modelId="{78E4C6FF-AF9B-4C43-AC6C-0A8819185924}" type="presOf" srcId="{C8B7B620-7A29-49B5-A682-E1E484BFAFC5}" destId="{ABE4F6AC-30FF-470B-BDDE-AD4820961BAE}" srcOrd="0" destOrd="0" presId="urn:microsoft.com/office/officeart/2005/8/layout/hierarchy1"/>
    <dgm:cxn modelId="{5E46D929-B137-4DF3-AD14-8051CF3D4E61}" type="presOf" srcId="{7CAE748E-68B7-4768-884A-51AC7F41B7CA}" destId="{B23E00EC-5CEA-4F0A-BF9A-B1179F8A9441}" srcOrd="0" destOrd="0" presId="urn:microsoft.com/office/officeart/2005/8/layout/hierarchy1"/>
    <dgm:cxn modelId="{3DE40DD3-3727-463A-8236-1DE3433E8C8A}" srcId="{57DC0695-ED84-4A68-A496-D5939CCFB228}" destId="{B42CAAB4-EFF5-4A26-B74A-1F7A7904D79A}" srcOrd="1" destOrd="0" parTransId="{7620853B-954A-44D5-9EC1-C1DB9B30C5DB}" sibTransId="{6A9DC1BB-4EA7-4498-A712-02AF560AC1B2}"/>
    <dgm:cxn modelId="{FCA028AD-5366-46AF-B80A-76F7548C3376}" type="presOf" srcId="{A64B6D89-D371-4E26-8A6E-1E8F5A39B3B6}" destId="{07C5F983-02BC-4842-87C6-193E58F6DBD0}" srcOrd="0" destOrd="0" presId="urn:microsoft.com/office/officeart/2005/8/layout/hierarchy1"/>
    <dgm:cxn modelId="{9676FEE0-EDB3-4B20-8454-70B21F61AFB6}" srcId="{2DBCC446-A65D-4930-87BE-67E27102FE40}" destId="{22AA8252-A51F-4E7C-90E0-7E2898CFD155}" srcOrd="1" destOrd="0" parTransId="{8EF01260-1062-4973-9F6A-FE619CB50733}" sibTransId="{5721771E-A055-423F-A2AA-AB5541E49922}"/>
    <dgm:cxn modelId="{8A56AAF0-17A2-49CA-8A8D-EADDF900233E}" type="presOf" srcId="{2A13D00E-4577-4B51-B8DD-F6CC192A0AD6}" destId="{CF2505DD-3ADB-4AA6-9B30-01678A0DC13E}" srcOrd="0" destOrd="0" presId="urn:microsoft.com/office/officeart/2005/8/layout/hierarchy1"/>
    <dgm:cxn modelId="{76C8801E-8A23-4035-A180-8BA821DD43A5}" srcId="{284552B7-DE37-43F5-AD46-6C0FDDB9E351}" destId="{15C2940E-74A0-4EAE-8840-80A70D86CE4C}" srcOrd="2" destOrd="0" parTransId="{2A13D00E-4577-4B51-B8DD-F6CC192A0AD6}" sibTransId="{5BBDFFB6-44DA-4AB9-B2D3-37DA589DD6F2}"/>
    <dgm:cxn modelId="{D0F81859-48D8-4263-9953-A275484943BA}" type="presOf" srcId="{15C2940E-74A0-4EAE-8840-80A70D86CE4C}" destId="{B3656E03-2257-4E8F-9854-8FEBE1F78C82}" srcOrd="0" destOrd="0" presId="urn:microsoft.com/office/officeart/2005/8/layout/hierarchy1"/>
    <dgm:cxn modelId="{75649412-DB67-4C3B-8070-27088AD459D0}" type="presOf" srcId="{30EBCB1F-570E-44DD-9D25-334AA8F734A8}" destId="{5AD8AA08-6569-4930-85F1-F5A9EDA10497}" srcOrd="0" destOrd="0" presId="urn:microsoft.com/office/officeart/2005/8/layout/hierarchy1"/>
    <dgm:cxn modelId="{1D15661F-3901-452F-A9D8-19335B8B6972}" type="presParOf" srcId="{90D5B2D5-8CE3-449B-A535-A0E02348F9D8}" destId="{16F869EE-BB83-4CBD-B121-84D38391CA34}" srcOrd="0" destOrd="0" presId="urn:microsoft.com/office/officeart/2005/8/layout/hierarchy1"/>
    <dgm:cxn modelId="{6C71B105-AF58-42F8-AA2A-3ED090E5798D}" type="presParOf" srcId="{16F869EE-BB83-4CBD-B121-84D38391CA34}" destId="{E4900C08-7192-4175-B1FB-297CBEC6CCA7}" srcOrd="0" destOrd="0" presId="urn:microsoft.com/office/officeart/2005/8/layout/hierarchy1"/>
    <dgm:cxn modelId="{AB516C47-61BD-4F2A-BE81-680389B0648D}" type="presParOf" srcId="{E4900C08-7192-4175-B1FB-297CBEC6CCA7}" destId="{07CCE4ED-DAD5-4E9A-A0EF-5CCB4BF6214D}" srcOrd="0" destOrd="0" presId="urn:microsoft.com/office/officeart/2005/8/layout/hierarchy1"/>
    <dgm:cxn modelId="{8268740B-92B0-4A77-B6DA-41BD70CB8E67}" type="presParOf" srcId="{E4900C08-7192-4175-B1FB-297CBEC6CCA7}" destId="{5AD8AA08-6569-4930-85F1-F5A9EDA10497}" srcOrd="1" destOrd="0" presId="urn:microsoft.com/office/officeart/2005/8/layout/hierarchy1"/>
    <dgm:cxn modelId="{4B68576E-5694-46F2-B815-E00B8E1AA064}" type="presParOf" srcId="{16F869EE-BB83-4CBD-B121-84D38391CA34}" destId="{D4B1F02C-3BB5-4F1D-8ECB-2F8462DEACBF}" srcOrd="1" destOrd="0" presId="urn:microsoft.com/office/officeart/2005/8/layout/hierarchy1"/>
    <dgm:cxn modelId="{81CB51CB-9826-446C-8BF1-26D578C3A06A}" type="presParOf" srcId="{D4B1F02C-3BB5-4F1D-8ECB-2F8462DEACBF}" destId="{07D2A3C7-5B89-42B7-8BCB-121A807D1078}" srcOrd="0" destOrd="0" presId="urn:microsoft.com/office/officeart/2005/8/layout/hierarchy1"/>
    <dgm:cxn modelId="{306D7BD2-1F51-4B5F-A7E6-2DE68977EA7F}" type="presParOf" srcId="{D4B1F02C-3BB5-4F1D-8ECB-2F8462DEACBF}" destId="{AAD1FC2B-CCCB-418C-9FF9-6B8E97212033}" srcOrd="1" destOrd="0" presId="urn:microsoft.com/office/officeart/2005/8/layout/hierarchy1"/>
    <dgm:cxn modelId="{2E9CB1C0-D791-498C-8B68-9FF9D094D838}" type="presParOf" srcId="{AAD1FC2B-CCCB-418C-9FF9-6B8E97212033}" destId="{F3E1B331-BDAC-4C4D-8A0D-496617F250BC}" srcOrd="0" destOrd="0" presId="urn:microsoft.com/office/officeart/2005/8/layout/hierarchy1"/>
    <dgm:cxn modelId="{4C2CBF32-8DF3-424D-A875-35271CFA56EC}" type="presParOf" srcId="{F3E1B331-BDAC-4C4D-8A0D-496617F250BC}" destId="{896BD423-CB7D-47DC-8495-858F84912A55}" srcOrd="0" destOrd="0" presId="urn:microsoft.com/office/officeart/2005/8/layout/hierarchy1"/>
    <dgm:cxn modelId="{2AE964E5-D13D-4C97-A1CB-9C0F079D000A}" type="presParOf" srcId="{F3E1B331-BDAC-4C4D-8A0D-496617F250BC}" destId="{C32FE5FE-CF7A-4984-B654-9797D3074540}" srcOrd="1" destOrd="0" presId="urn:microsoft.com/office/officeart/2005/8/layout/hierarchy1"/>
    <dgm:cxn modelId="{AD990235-BFDC-4FCF-A701-001927A57C57}" type="presParOf" srcId="{AAD1FC2B-CCCB-418C-9FF9-6B8E97212033}" destId="{E726C66B-255E-422E-91C1-E099FABBF82C}" srcOrd="1" destOrd="0" presId="urn:microsoft.com/office/officeart/2005/8/layout/hierarchy1"/>
    <dgm:cxn modelId="{611B96A9-50AA-4407-96D8-87839B3CA891}" type="presParOf" srcId="{E726C66B-255E-422E-91C1-E099FABBF82C}" destId="{07C5F983-02BC-4842-87C6-193E58F6DBD0}" srcOrd="0" destOrd="0" presId="urn:microsoft.com/office/officeart/2005/8/layout/hierarchy1"/>
    <dgm:cxn modelId="{9B711C4C-E894-45E4-928D-C395E2FE4AA6}" type="presParOf" srcId="{E726C66B-255E-422E-91C1-E099FABBF82C}" destId="{B329F646-A7B1-4C64-A234-C3D979FC52C8}" srcOrd="1" destOrd="0" presId="urn:microsoft.com/office/officeart/2005/8/layout/hierarchy1"/>
    <dgm:cxn modelId="{AE50BDB7-89D3-40E0-ACF8-CFE21C132CD8}" type="presParOf" srcId="{B329F646-A7B1-4C64-A234-C3D979FC52C8}" destId="{EFE68230-92A2-4A23-9E21-30FFEB675301}" srcOrd="0" destOrd="0" presId="urn:microsoft.com/office/officeart/2005/8/layout/hierarchy1"/>
    <dgm:cxn modelId="{B4DE792A-ACBD-4EF9-8899-5DB03F2DFF66}" type="presParOf" srcId="{EFE68230-92A2-4A23-9E21-30FFEB675301}" destId="{E469DD6B-CC1A-4D3E-A5AC-AB51DD2CB856}" srcOrd="0" destOrd="0" presId="urn:microsoft.com/office/officeart/2005/8/layout/hierarchy1"/>
    <dgm:cxn modelId="{A33A05C0-67BB-4E15-A962-A15571B5CA7C}" type="presParOf" srcId="{EFE68230-92A2-4A23-9E21-30FFEB675301}" destId="{F2D6B989-A327-4B79-A435-8504C7290F14}" srcOrd="1" destOrd="0" presId="urn:microsoft.com/office/officeart/2005/8/layout/hierarchy1"/>
    <dgm:cxn modelId="{F5330EF5-4AE7-48DF-B716-B47219C5937F}" type="presParOf" srcId="{B329F646-A7B1-4C64-A234-C3D979FC52C8}" destId="{FAB7C1BB-3C69-4BCC-B3A3-C7D08E4F9460}" srcOrd="1" destOrd="0" presId="urn:microsoft.com/office/officeart/2005/8/layout/hierarchy1"/>
    <dgm:cxn modelId="{B8F4474D-419A-42FC-99DF-5AFF3304DDEA}" type="presParOf" srcId="{E726C66B-255E-422E-91C1-E099FABBF82C}" destId="{0FAFA94E-5AE2-4410-AD91-99A661F4BBA7}" srcOrd="2" destOrd="0" presId="urn:microsoft.com/office/officeart/2005/8/layout/hierarchy1"/>
    <dgm:cxn modelId="{FB615970-8196-4492-926C-2CD7637BB4BF}" type="presParOf" srcId="{E726C66B-255E-422E-91C1-E099FABBF82C}" destId="{3FACC064-CE02-43EF-9D3D-44A741F5947B}" srcOrd="3" destOrd="0" presId="urn:microsoft.com/office/officeart/2005/8/layout/hierarchy1"/>
    <dgm:cxn modelId="{1F680099-95D0-4EE6-986E-ADE8A1A3B55D}" type="presParOf" srcId="{3FACC064-CE02-43EF-9D3D-44A741F5947B}" destId="{923617FE-1066-441B-B6DB-47AE457E9702}" srcOrd="0" destOrd="0" presId="urn:microsoft.com/office/officeart/2005/8/layout/hierarchy1"/>
    <dgm:cxn modelId="{04D132C1-68FB-47DD-B0B5-23F1F6839C8E}" type="presParOf" srcId="{923617FE-1066-441B-B6DB-47AE457E9702}" destId="{29D60DB0-A82C-4917-BFA0-73482D9ABA9C}" srcOrd="0" destOrd="0" presId="urn:microsoft.com/office/officeart/2005/8/layout/hierarchy1"/>
    <dgm:cxn modelId="{22DB724F-C18A-43A5-A49E-DA1F5A174CE8}" type="presParOf" srcId="{923617FE-1066-441B-B6DB-47AE457E9702}" destId="{C4BD940F-DA39-475A-AF76-559BC1AA376F}" srcOrd="1" destOrd="0" presId="urn:microsoft.com/office/officeart/2005/8/layout/hierarchy1"/>
    <dgm:cxn modelId="{34AC177B-3F6D-4402-8CF3-58040537778F}" type="presParOf" srcId="{3FACC064-CE02-43EF-9D3D-44A741F5947B}" destId="{3FC7F591-40D6-43E5-A4D3-232BB44832AF}" srcOrd="1" destOrd="0" presId="urn:microsoft.com/office/officeart/2005/8/layout/hierarchy1"/>
    <dgm:cxn modelId="{DFD4CF6A-D129-4F17-A2CA-CB82002B588A}" type="presParOf" srcId="{E726C66B-255E-422E-91C1-E099FABBF82C}" destId="{56F4C170-CDAF-487E-BDA9-27D3B81C7F05}" srcOrd="4" destOrd="0" presId="urn:microsoft.com/office/officeart/2005/8/layout/hierarchy1"/>
    <dgm:cxn modelId="{CA2CBAF1-5CD0-4425-B849-4E247D8B0021}" type="presParOf" srcId="{E726C66B-255E-422E-91C1-E099FABBF82C}" destId="{8F2B0787-E336-4649-B990-1DD01265BD7B}" srcOrd="5" destOrd="0" presId="urn:microsoft.com/office/officeart/2005/8/layout/hierarchy1"/>
    <dgm:cxn modelId="{E40EC22D-8F04-4223-935A-E353FBACD129}" type="presParOf" srcId="{8F2B0787-E336-4649-B990-1DD01265BD7B}" destId="{561CD505-90EF-4161-84D6-A925CE810F33}" srcOrd="0" destOrd="0" presId="urn:microsoft.com/office/officeart/2005/8/layout/hierarchy1"/>
    <dgm:cxn modelId="{F1FCDBAE-1D51-40DB-BBB2-7E51D7D8733F}" type="presParOf" srcId="{561CD505-90EF-4161-84D6-A925CE810F33}" destId="{E4082D20-B8A8-475E-AB37-645F66D84C40}" srcOrd="0" destOrd="0" presId="urn:microsoft.com/office/officeart/2005/8/layout/hierarchy1"/>
    <dgm:cxn modelId="{D37F2C43-3D85-4451-A17A-B242C2B31236}" type="presParOf" srcId="{561CD505-90EF-4161-84D6-A925CE810F33}" destId="{303AD82B-A35C-4772-A3E8-779DEF6E7A8A}" srcOrd="1" destOrd="0" presId="urn:microsoft.com/office/officeart/2005/8/layout/hierarchy1"/>
    <dgm:cxn modelId="{0537A94D-C09C-4069-A4B6-029D10A373F3}" type="presParOf" srcId="{8F2B0787-E336-4649-B990-1DD01265BD7B}" destId="{927E951D-0CBE-4B0B-B5DB-4D305726AE10}" srcOrd="1" destOrd="0" presId="urn:microsoft.com/office/officeart/2005/8/layout/hierarchy1"/>
    <dgm:cxn modelId="{5EF80E11-F0C9-4EE3-A6FD-33E467C3DB2F}" type="presParOf" srcId="{D4B1F02C-3BB5-4F1D-8ECB-2F8462DEACBF}" destId="{CC207D95-2C3D-4765-960B-96CB6DE5B916}" srcOrd="2" destOrd="0" presId="urn:microsoft.com/office/officeart/2005/8/layout/hierarchy1"/>
    <dgm:cxn modelId="{E66668B2-EAF1-418C-8970-8461EBB17166}" type="presParOf" srcId="{D4B1F02C-3BB5-4F1D-8ECB-2F8462DEACBF}" destId="{1DA684B0-1AC8-4327-B65E-8284AC608CAE}" srcOrd="3" destOrd="0" presId="urn:microsoft.com/office/officeart/2005/8/layout/hierarchy1"/>
    <dgm:cxn modelId="{1B2920F3-4765-4CD8-966A-4E1246B58027}" type="presParOf" srcId="{1DA684B0-1AC8-4327-B65E-8284AC608CAE}" destId="{E01EBF35-1185-4CBB-8E0A-2E9EA1D99B27}" srcOrd="0" destOrd="0" presId="urn:microsoft.com/office/officeart/2005/8/layout/hierarchy1"/>
    <dgm:cxn modelId="{47B100B9-4BCB-4D53-B4D9-CEA7A8D36F63}" type="presParOf" srcId="{E01EBF35-1185-4CBB-8E0A-2E9EA1D99B27}" destId="{80E99A76-472F-441C-B09F-667A39807157}" srcOrd="0" destOrd="0" presId="urn:microsoft.com/office/officeart/2005/8/layout/hierarchy1"/>
    <dgm:cxn modelId="{B6D04021-7D64-4F29-BC6A-B7ECDC34B993}" type="presParOf" srcId="{E01EBF35-1185-4CBB-8E0A-2E9EA1D99B27}" destId="{DDAED299-1F1E-4FBB-BECF-C8A7DEBB71CE}" srcOrd="1" destOrd="0" presId="urn:microsoft.com/office/officeart/2005/8/layout/hierarchy1"/>
    <dgm:cxn modelId="{4C1122F7-76DB-4AB5-A925-9E435B97EDBA}" type="presParOf" srcId="{1DA684B0-1AC8-4327-B65E-8284AC608CAE}" destId="{D7D7787B-DFAF-4795-9B7C-F8745EE6409F}" srcOrd="1" destOrd="0" presId="urn:microsoft.com/office/officeart/2005/8/layout/hierarchy1"/>
    <dgm:cxn modelId="{5EA768A6-A791-416B-8AAA-B29941C692C0}" type="presParOf" srcId="{D7D7787B-DFAF-4795-9B7C-F8745EE6409F}" destId="{ABE4F6AC-30FF-470B-BDDE-AD4820961BAE}" srcOrd="0" destOrd="0" presId="urn:microsoft.com/office/officeart/2005/8/layout/hierarchy1"/>
    <dgm:cxn modelId="{AE57C838-14C2-43E3-8019-52706EEC6194}" type="presParOf" srcId="{D7D7787B-DFAF-4795-9B7C-F8745EE6409F}" destId="{BABD3272-BE73-4DD6-991E-B834897F1B7A}" srcOrd="1" destOrd="0" presId="urn:microsoft.com/office/officeart/2005/8/layout/hierarchy1"/>
    <dgm:cxn modelId="{F10D10A1-773E-4698-962B-1BB7343656F1}" type="presParOf" srcId="{BABD3272-BE73-4DD6-991E-B834897F1B7A}" destId="{F2D45612-652B-461D-8700-902CBB8B4BE1}" srcOrd="0" destOrd="0" presId="urn:microsoft.com/office/officeart/2005/8/layout/hierarchy1"/>
    <dgm:cxn modelId="{F2209524-3A4B-45CB-85ED-1164F1330832}" type="presParOf" srcId="{F2D45612-652B-461D-8700-902CBB8B4BE1}" destId="{7C65A8B1-DAFF-4E1E-A96D-724E4882BDA3}" srcOrd="0" destOrd="0" presId="urn:microsoft.com/office/officeart/2005/8/layout/hierarchy1"/>
    <dgm:cxn modelId="{332BC544-2920-4DE8-AF84-06A0D220C1F0}" type="presParOf" srcId="{F2D45612-652B-461D-8700-902CBB8B4BE1}" destId="{39039BF7-2CA0-462D-9CDC-9C996A07E617}" srcOrd="1" destOrd="0" presId="urn:microsoft.com/office/officeart/2005/8/layout/hierarchy1"/>
    <dgm:cxn modelId="{66A5C79C-AA41-4CE9-8291-FE23266F0EEF}" type="presParOf" srcId="{BABD3272-BE73-4DD6-991E-B834897F1B7A}" destId="{DFAF620F-41D4-47A9-887D-D5FBF983B640}" srcOrd="1" destOrd="0" presId="urn:microsoft.com/office/officeart/2005/8/layout/hierarchy1"/>
    <dgm:cxn modelId="{ABB2B33B-BA35-4F71-A97C-1ADA5A3533A0}" type="presParOf" srcId="{D7D7787B-DFAF-4795-9B7C-F8745EE6409F}" destId="{83110C0C-A57F-439F-AA26-B384194D64D6}" srcOrd="2" destOrd="0" presId="urn:microsoft.com/office/officeart/2005/8/layout/hierarchy1"/>
    <dgm:cxn modelId="{DEC79AA5-973F-4E4D-A03E-9A2230E1510C}" type="presParOf" srcId="{D7D7787B-DFAF-4795-9B7C-F8745EE6409F}" destId="{730E1796-FD26-4887-9E58-FECEC97AA253}" srcOrd="3" destOrd="0" presId="urn:microsoft.com/office/officeart/2005/8/layout/hierarchy1"/>
    <dgm:cxn modelId="{6BD6924C-9D1F-4CD0-A5E6-59EF76E0A759}" type="presParOf" srcId="{730E1796-FD26-4887-9E58-FECEC97AA253}" destId="{8B1422B8-BEDE-4603-A4CB-DE899C18B36A}" srcOrd="0" destOrd="0" presId="urn:microsoft.com/office/officeart/2005/8/layout/hierarchy1"/>
    <dgm:cxn modelId="{02CB4F43-D7F8-417D-98AA-F46227BAF465}" type="presParOf" srcId="{8B1422B8-BEDE-4603-A4CB-DE899C18B36A}" destId="{BE8FBFC4-FF31-48A3-B5B9-EA7BD3B28657}" srcOrd="0" destOrd="0" presId="urn:microsoft.com/office/officeart/2005/8/layout/hierarchy1"/>
    <dgm:cxn modelId="{CF97321D-25DC-4980-AC3A-6854F9AAC3A1}" type="presParOf" srcId="{8B1422B8-BEDE-4603-A4CB-DE899C18B36A}" destId="{9BE36B64-C2E8-49CA-972D-8F72BC347D4D}" srcOrd="1" destOrd="0" presId="urn:microsoft.com/office/officeart/2005/8/layout/hierarchy1"/>
    <dgm:cxn modelId="{BE339CE1-6FCE-4B8A-B917-81C7BF3B714F}" type="presParOf" srcId="{730E1796-FD26-4887-9E58-FECEC97AA253}" destId="{E68B9D67-896B-4B34-9CB2-D106EDC6D29A}" srcOrd="1" destOrd="0" presId="urn:microsoft.com/office/officeart/2005/8/layout/hierarchy1"/>
    <dgm:cxn modelId="{605C1BCB-2E0A-4A8D-BE0C-8FDEABA83191}" type="presParOf" srcId="{D7D7787B-DFAF-4795-9B7C-F8745EE6409F}" destId="{CF2505DD-3ADB-4AA6-9B30-01678A0DC13E}" srcOrd="4" destOrd="0" presId="urn:microsoft.com/office/officeart/2005/8/layout/hierarchy1"/>
    <dgm:cxn modelId="{6C30CAE6-C459-4C27-9701-B87D2D7ECEF8}" type="presParOf" srcId="{D7D7787B-DFAF-4795-9B7C-F8745EE6409F}" destId="{CC6CF52D-A9A0-4B14-9861-C695ABA6D66D}" srcOrd="5" destOrd="0" presId="urn:microsoft.com/office/officeart/2005/8/layout/hierarchy1"/>
    <dgm:cxn modelId="{9C968F45-256B-4731-AA84-88208AAB68A9}" type="presParOf" srcId="{CC6CF52D-A9A0-4B14-9861-C695ABA6D66D}" destId="{B5B0A2FB-3E24-404E-8B80-FF57BAAE1049}" srcOrd="0" destOrd="0" presId="urn:microsoft.com/office/officeart/2005/8/layout/hierarchy1"/>
    <dgm:cxn modelId="{BC859844-6E6A-4B18-9C21-EA15C216B2F6}" type="presParOf" srcId="{B5B0A2FB-3E24-404E-8B80-FF57BAAE1049}" destId="{059ACA3C-D184-42E7-ADB6-CBE601875C4F}" srcOrd="0" destOrd="0" presId="urn:microsoft.com/office/officeart/2005/8/layout/hierarchy1"/>
    <dgm:cxn modelId="{D82DD201-B17F-441F-8533-D62374B2BF3A}" type="presParOf" srcId="{B5B0A2FB-3E24-404E-8B80-FF57BAAE1049}" destId="{B3656E03-2257-4E8F-9854-8FEBE1F78C82}" srcOrd="1" destOrd="0" presId="urn:microsoft.com/office/officeart/2005/8/layout/hierarchy1"/>
    <dgm:cxn modelId="{01539518-8084-4DD4-82E3-4AFE5A43E510}" type="presParOf" srcId="{CC6CF52D-A9A0-4B14-9861-C695ABA6D66D}" destId="{A9AC56A6-03A8-4F86-ADFE-E52F26A15C66}" srcOrd="1" destOrd="0" presId="urn:microsoft.com/office/officeart/2005/8/layout/hierarchy1"/>
    <dgm:cxn modelId="{5AAA2A16-B6A4-477B-85D7-9097C16B1E44}" type="presParOf" srcId="{D4B1F02C-3BB5-4F1D-8ECB-2F8462DEACBF}" destId="{B23E00EC-5CEA-4F0A-BF9A-B1179F8A9441}" srcOrd="4" destOrd="0" presId="urn:microsoft.com/office/officeart/2005/8/layout/hierarchy1"/>
    <dgm:cxn modelId="{0DB988B5-A7BA-4C6C-9884-4EFB505F8859}" type="presParOf" srcId="{D4B1F02C-3BB5-4F1D-8ECB-2F8462DEACBF}" destId="{27949F81-3639-477E-952B-E766EF752DE9}" srcOrd="5" destOrd="0" presId="urn:microsoft.com/office/officeart/2005/8/layout/hierarchy1"/>
    <dgm:cxn modelId="{676EFE7C-F530-4A15-AC00-D659DFFB1E2A}" type="presParOf" srcId="{27949F81-3639-477E-952B-E766EF752DE9}" destId="{C3D7DA46-A5E3-419E-ACF1-052368E2003E}" srcOrd="0" destOrd="0" presId="urn:microsoft.com/office/officeart/2005/8/layout/hierarchy1"/>
    <dgm:cxn modelId="{A99CED78-AC38-43FF-B406-DC15306E2B24}" type="presParOf" srcId="{C3D7DA46-A5E3-419E-ACF1-052368E2003E}" destId="{3B23D3FA-E944-4A88-89EE-9BAEDF46F1A1}" srcOrd="0" destOrd="0" presId="urn:microsoft.com/office/officeart/2005/8/layout/hierarchy1"/>
    <dgm:cxn modelId="{3852086E-AA20-498E-8B10-7035B37E04BE}" type="presParOf" srcId="{C3D7DA46-A5E3-419E-ACF1-052368E2003E}" destId="{0038D3F5-004B-439D-99F8-0E3CD8F2C148}" srcOrd="1" destOrd="0" presId="urn:microsoft.com/office/officeart/2005/8/layout/hierarchy1"/>
    <dgm:cxn modelId="{F4A20DA7-680E-411D-B78C-2285316A1B13}" type="presParOf" srcId="{27949F81-3639-477E-952B-E766EF752DE9}" destId="{9591A866-08FC-47B3-90D2-38C4B12A6B74}" srcOrd="1" destOrd="0" presId="urn:microsoft.com/office/officeart/2005/8/layout/hierarchy1"/>
    <dgm:cxn modelId="{43937703-137F-45B9-8998-6E5F43A3B448}" type="presParOf" srcId="{9591A866-08FC-47B3-90D2-38C4B12A6B74}" destId="{47DB0E4D-7C90-45C9-806D-A3D66E595232}" srcOrd="0" destOrd="0" presId="urn:microsoft.com/office/officeart/2005/8/layout/hierarchy1"/>
    <dgm:cxn modelId="{6D289100-8818-4AA1-AEA8-FF61FB03543B}" type="presParOf" srcId="{9591A866-08FC-47B3-90D2-38C4B12A6B74}" destId="{8847D23F-894A-4399-91FA-056FFD33E29D}" srcOrd="1" destOrd="0" presId="urn:microsoft.com/office/officeart/2005/8/layout/hierarchy1"/>
    <dgm:cxn modelId="{4494FA16-3630-4641-8F3C-092859436104}" type="presParOf" srcId="{8847D23F-894A-4399-91FA-056FFD33E29D}" destId="{187320F0-2720-4E95-80F9-858DF400DF5B}" srcOrd="0" destOrd="0" presId="urn:microsoft.com/office/officeart/2005/8/layout/hierarchy1"/>
    <dgm:cxn modelId="{DEB58755-D2CD-42D5-A11E-A43777F16172}" type="presParOf" srcId="{187320F0-2720-4E95-80F9-858DF400DF5B}" destId="{4E7865CD-5E98-42AA-A46C-0726CA62B8B1}" srcOrd="0" destOrd="0" presId="urn:microsoft.com/office/officeart/2005/8/layout/hierarchy1"/>
    <dgm:cxn modelId="{90B28F11-215C-4CFD-A0F8-7B79B8286190}" type="presParOf" srcId="{187320F0-2720-4E95-80F9-858DF400DF5B}" destId="{9173E2CB-1CD0-4136-AF35-2A6786C92D01}" srcOrd="1" destOrd="0" presId="urn:microsoft.com/office/officeart/2005/8/layout/hierarchy1"/>
    <dgm:cxn modelId="{7DB911E0-7B0F-485C-B151-D9F3F7D92131}" type="presParOf" srcId="{8847D23F-894A-4399-91FA-056FFD33E29D}" destId="{CFFB17F1-EB95-486A-A3B4-9D465E7816EB}" srcOrd="1" destOrd="0" presId="urn:microsoft.com/office/officeart/2005/8/layout/hierarchy1"/>
    <dgm:cxn modelId="{D7F282F0-3661-4F39-868B-6282957A5A65}" type="presParOf" srcId="{9591A866-08FC-47B3-90D2-38C4B12A6B74}" destId="{397158E3-872E-4FF3-8677-F357462EE0BA}" srcOrd="2" destOrd="0" presId="urn:microsoft.com/office/officeart/2005/8/layout/hierarchy1"/>
    <dgm:cxn modelId="{989505B3-3488-41B4-8988-395D460B348A}" type="presParOf" srcId="{9591A866-08FC-47B3-90D2-38C4B12A6B74}" destId="{E27FD51F-B062-47C6-A5D5-F0FBC0DC10D6}" srcOrd="3" destOrd="0" presId="urn:microsoft.com/office/officeart/2005/8/layout/hierarchy1"/>
    <dgm:cxn modelId="{947B691B-B147-400F-80D4-FBC9DB5382D3}" type="presParOf" srcId="{E27FD51F-B062-47C6-A5D5-F0FBC0DC10D6}" destId="{83ACE8FF-6705-4C05-80FE-D534AC3D7661}" srcOrd="0" destOrd="0" presId="urn:microsoft.com/office/officeart/2005/8/layout/hierarchy1"/>
    <dgm:cxn modelId="{EE5D4BE8-FA77-471D-AA93-E0D91253EC9B}" type="presParOf" srcId="{83ACE8FF-6705-4C05-80FE-D534AC3D7661}" destId="{5CF29FC9-7B83-46B0-880E-B6C286E8E26E}" srcOrd="0" destOrd="0" presId="urn:microsoft.com/office/officeart/2005/8/layout/hierarchy1"/>
    <dgm:cxn modelId="{05B564AF-4EB4-40CA-A314-830355BEEBA0}" type="presParOf" srcId="{83ACE8FF-6705-4C05-80FE-D534AC3D7661}" destId="{7C8BD61C-EF71-4E11-8B0D-625A1250FE46}" srcOrd="1" destOrd="0" presId="urn:microsoft.com/office/officeart/2005/8/layout/hierarchy1"/>
    <dgm:cxn modelId="{8FD74A3A-4EEF-43F4-88A2-F8CF7DD8189F}" type="presParOf" srcId="{E27FD51F-B062-47C6-A5D5-F0FBC0DC10D6}" destId="{579A9F78-87A9-4947-B820-FA968D08121C}" srcOrd="1" destOrd="0" presId="urn:microsoft.com/office/officeart/2005/8/layout/hierarchy1"/>
    <dgm:cxn modelId="{95515831-EFAC-4322-82DA-220189124877}" type="presParOf" srcId="{9591A866-08FC-47B3-90D2-38C4B12A6B74}" destId="{C9D2C658-0916-4073-9BFE-B55A7535FA88}" srcOrd="4" destOrd="0" presId="urn:microsoft.com/office/officeart/2005/8/layout/hierarchy1"/>
    <dgm:cxn modelId="{DE17EE65-A10D-4A79-8A4D-0C4CCA7D4F34}" type="presParOf" srcId="{9591A866-08FC-47B3-90D2-38C4B12A6B74}" destId="{AAEDC078-FC95-49AB-8AFB-9E4895D2C9C0}" srcOrd="5" destOrd="0" presId="urn:microsoft.com/office/officeart/2005/8/layout/hierarchy1"/>
    <dgm:cxn modelId="{021B27F5-5D8C-429F-9BD3-2F305B6E1D93}" type="presParOf" srcId="{AAEDC078-FC95-49AB-8AFB-9E4895D2C9C0}" destId="{9F89201F-2F1E-41CB-9F7D-3781F3CA241A}" srcOrd="0" destOrd="0" presId="urn:microsoft.com/office/officeart/2005/8/layout/hierarchy1"/>
    <dgm:cxn modelId="{B087F815-F997-4374-A60E-9821A4D4CEAD}" type="presParOf" srcId="{9F89201F-2F1E-41CB-9F7D-3781F3CA241A}" destId="{2AF4F8BE-9B60-443F-ADC8-DCEBC48E9B52}" srcOrd="0" destOrd="0" presId="urn:microsoft.com/office/officeart/2005/8/layout/hierarchy1"/>
    <dgm:cxn modelId="{2278DEF5-A241-4DC7-99AA-3BA77EA3BA64}" type="presParOf" srcId="{9F89201F-2F1E-41CB-9F7D-3781F3CA241A}" destId="{A565933A-1550-4011-B79B-ED5031E0307A}" srcOrd="1" destOrd="0" presId="urn:microsoft.com/office/officeart/2005/8/layout/hierarchy1"/>
    <dgm:cxn modelId="{16F9DDDE-C1E7-4D0B-A107-C08670222A5F}" type="presParOf" srcId="{AAEDC078-FC95-49AB-8AFB-9E4895D2C9C0}" destId="{F48CBF9D-C626-408B-8CFA-A89BD2C5A356}"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9F62F76-19F9-49B0-8471-D5988F36B6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0EBCB1F-570E-44DD-9D25-334AA8F734A8}">
      <dgm:prSet phldrT="[Text]"/>
      <dgm:spPr/>
      <dgm:t>
        <a:bodyPr/>
        <a:lstStyle/>
        <a:p>
          <a:r>
            <a:rPr lang="en-US" dirty="0" smtClean="0"/>
            <a:t>address</a:t>
          </a:r>
          <a:endParaRPr lang="en-US" dirty="0"/>
        </a:p>
      </dgm:t>
    </dgm:pt>
    <dgm:pt modelId="{AEEEF597-0087-4836-BF3E-06791A9D13B4}" type="parTrans" cxnId="{03AFB06A-AE7A-4457-A0F3-F7C6EB0ABCE8}">
      <dgm:prSet/>
      <dgm:spPr/>
      <dgm:t>
        <a:bodyPr/>
        <a:lstStyle/>
        <a:p>
          <a:endParaRPr lang="en-US"/>
        </a:p>
      </dgm:t>
    </dgm:pt>
    <dgm:pt modelId="{7AB5AAC7-C6C8-417C-A048-3F358A2AD243}" type="sibTrans" cxnId="{03AFB06A-AE7A-4457-A0F3-F7C6EB0ABCE8}">
      <dgm:prSet/>
      <dgm:spPr/>
      <dgm:t>
        <a:bodyPr/>
        <a:lstStyle/>
        <a:p>
          <a:endParaRPr lang="en-US"/>
        </a:p>
      </dgm:t>
    </dgm:pt>
    <dgm:pt modelId="{2DBCC446-A65D-4930-87BE-67E27102FE40}">
      <dgm:prSet phldrT="[Text]"/>
      <dgm:spPr/>
      <dgm:t>
        <a:bodyPr/>
        <a:lstStyle/>
        <a:p>
          <a:r>
            <a:rPr lang="en-US" dirty="0" smtClean="0"/>
            <a:t>street</a:t>
          </a:r>
          <a:endParaRPr lang="en-US" dirty="0"/>
        </a:p>
      </dgm:t>
    </dgm:pt>
    <dgm:pt modelId="{15FD2E1D-4899-41B5-B10D-898D4BCF86C9}" type="parTrans" cxnId="{B0356FF6-DD69-4B80-8B9D-99246FC9731B}">
      <dgm:prSet/>
      <dgm:spPr/>
      <dgm:t>
        <a:bodyPr/>
        <a:lstStyle/>
        <a:p>
          <a:endParaRPr lang="en-US"/>
        </a:p>
      </dgm:t>
    </dgm:pt>
    <dgm:pt modelId="{1AF07DE8-A5FE-48A7-B207-F7837214E324}" type="sibTrans" cxnId="{B0356FF6-DD69-4B80-8B9D-99246FC9731B}">
      <dgm:prSet/>
      <dgm:spPr/>
      <dgm:t>
        <a:bodyPr/>
        <a:lstStyle/>
        <a:p>
          <a:endParaRPr lang="en-US"/>
        </a:p>
      </dgm:t>
    </dgm:pt>
    <dgm:pt modelId="{284552B7-DE37-43F5-AD46-6C0FDDB9E351}">
      <dgm:prSet phldrT="[Text]"/>
      <dgm:spPr/>
      <dgm:t>
        <a:bodyPr/>
        <a:lstStyle/>
        <a:p>
          <a:r>
            <a:rPr lang="en-US" dirty="0" smtClean="0"/>
            <a:t>county</a:t>
          </a:r>
          <a:endParaRPr lang="en-US" dirty="0"/>
        </a:p>
      </dgm:t>
    </dgm:pt>
    <dgm:pt modelId="{554301FF-ADB2-43CF-A536-C3413903D813}" type="parTrans" cxnId="{1545A3B7-2B67-4CA8-B929-93D40BE5AEE6}">
      <dgm:prSet/>
      <dgm:spPr/>
      <dgm:t>
        <a:bodyPr/>
        <a:lstStyle/>
        <a:p>
          <a:endParaRPr lang="en-US"/>
        </a:p>
      </dgm:t>
    </dgm:pt>
    <dgm:pt modelId="{F6037205-1CF2-4137-8D3C-AABFA063A7C9}" type="sibTrans" cxnId="{1545A3B7-2B67-4CA8-B929-93D40BE5AEE6}">
      <dgm:prSet/>
      <dgm:spPr/>
      <dgm:t>
        <a:bodyPr/>
        <a:lstStyle/>
        <a:p>
          <a:endParaRPr lang="en-US"/>
        </a:p>
      </dgm:t>
    </dgm:pt>
    <dgm:pt modelId="{F324CF56-5BD7-4400-80C9-FCEB0324B92E}">
      <dgm:prSet/>
      <dgm:spPr/>
      <dgm:t>
        <a:bodyPr/>
        <a:lstStyle/>
        <a:p>
          <a:r>
            <a:rPr lang="en-US" dirty="0" smtClean="0"/>
            <a:t>city</a:t>
          </a:r>
          <a:endParaRPr lang="en-US" dirty="0"/>
        </a:p>
      </dgm:t>
    </dgm:pt>
    <dgm:pt modelId="{4EBABF17-5CCB-4D78-95FC-9DFC6EFADBF0}" type="parTrans" cxnId="{CBB83E0A-DFC1-49AE-80C5-3B4F66D2FBB7}">
      <dgm:prSet/>
      <dgm:spPr/>
      <dgm:t>
        <a:bodyPr/>
        <a:lstStyle/>
        <a:p>
          <a:endParaRPr lang="en-US"/>
        </a:p>
      </dgm:t>
    </dgm:pt>
    <dgm:pt modelId="{0129F22B-ADF8-4EF3-9E97-0345EA1D90AE}" type="sibTrans" cxnId="{CBB83E0A-DFC1-49AE-80C5-3B4F66D2FBB7}">
      <dgm:prSet/>
      <dgm:spPr/>
      <dgm:t>
        <a:bodyPr/>
        <a:lstStyle/>
        <a:p>
          <a:endParaRPr lang="en-US"/>
        </a:p>
      </dgm:t>
    </dgm:pt>
    <dgm:pt modelId="{22BF3FF5-7EF5-41D2-AE6A-7AF66B25949A}">
      <dgm:prSet/>
      <dgm:spPr/>
      <dgm:t>
        <a:bodyPr/>
        <a:lstStyle/>
        <a:p>
          <a:r>
            <a:rPr lang="en-US" dirty="0" smtClean="0"/>
            <a:t>country</a:t>
          </a:r>
          <a:endParaRPr lang="en-US" dirty="0"/>
        </a:p>
      </dgm:t>
    </dgm:pt>
    <dgm:pt modelId="{50B11BCA-9CCE-4D61-8849-BB08B476CB04}" type="parTrans" cxnId="{38633E8D-9D75-404E-9F35-B702A441D8D9}">
      <dgm:prSet/>
      <dgm:spPr/>
      <dgm:t>
        <a:bodyPr/>
        <a:lstStyle/>
        <a:p>
          <a:endParaRPr lang="en-US"/>
        </a:p>
      </dgm:t>
    </dgm:pt>
    <dgm:pt modelId="{A1D237AD-F92F-4F41-9CDA-FFCC8B6E873D}" type="sibTrans" cxnId="{38633E8D-9D75-404E-9F35-B702A441D8D9}">
      <dgm:prSet/>
      <dgm:spPr/>
      <dgm:t>
        <a:bodyPr/>
        <a:lstStyle/>
        <a:p>
          <a:endParaRPr lang="en-US"/>
        </a:p>
      </dgm:t>
    </dgm:pt>
    <dgm:pt modelId="{1EA10EB5-8270-41F2-B0FE-2A924D1F69AE}">
      <dgm:prSet/>
      <dgm:spPr/>
      <dgm:t>
        <a:bodyPr/>
        <a:lstStyle/>
        <a:p>
          <a:r>
            <a:rPr lang="en-US" dirty="0" smtClean="0"/>
            <a:t>name</a:t>
          </a:r>
          <a:endParaRPr lang="en-US" dirty="0"/>
        </a:p>
      </dgm:t>
    </dgm:pt>
    <dgm:pt modelId="{521DFCA0-4C47-4B68-BBFB-7ADB12B137BB}" type="parTrans" cxnId="{B0FA5B96-CB20-4BFD-883E-01A7AD5800B6}">
      <dgm:prSet/>
      <dgm:spPr/>
      <dgm:t>
        <a:bodyPr/>
        <a:lstStyle/>
        <a:p>
          <a:endParaRPr lang="en-US"/>
        </a:p>
      </dgm:t>
    </dgm:pt>
    <dgm:pt modelId="{559C00FB-44A2-4E16-A1C0-909E92361CFA}" type="sibTrans" cxnId="{B0FA5B96-CB20-4BFD-883E-01A7AD5800B6}">
      <dgm:prSet/>
      <dgm:spPr/>
      <dgm:t>
        <a:bodyPr/>
        <a:lstStyle/>
        <a:p>
          <a:endParaRPr lang="en-US"/>
        </a:p>
      </dgm:t>
    </dgm:pt>
    <dgm:pt modelId="{80B3F4B8-2AA7-416C-AD02-BE381B2470F3}">
      <dgm:prSet/>
      <dgm:spPr/>
      <dgm:t>
        <a:bodyPr/>
        <a:lstStyle/>
        <a:p>
          <a:r>
            <a:rPr lang="en-US" dirty="0" smtClean="0"/>
            <a:t>zip</a:t>
          </a:r>
          <a:endParaRPr lang="en-US" dirty="0"/>
        </a:p>
      </dgm:t>
    </dgm:pt>
    <dgm:pt modelId="{1CF94AE0-9B01-413E-8D7F-2895889CFA86}" type="parTrans" cxnId="{A8E2EACD-55E5-449F-919C-76A86E8641F2}">
      <dgm:prSet/>
      <dgm:spPr/>
      <dgm:t>
        <a:bodyPr/>
        <a:lstStyle/>
        <a:p>
          <a:endParaRPr lang="en-US"/>
        </a:p>
      </dgm:t>
    </dgm:pt>
    <dgm:pt modelId="{9B9CD235-26E2-4A81-B2B4-340E245E8B4C}" type="sibTrans" cxnId="{A8E2EACD-55E5-449F-919C-76A86E8641F2}">
      <dgm:prSet/>
      <dgm:spPr/>
      <dgm:t>
        <a:bodyPr/>
        <a:lstStyle/>
        <a:p>
          <a:endParaRPr lang="en-US"/>
        </a:p>
      </dgm:t>
    </dgm:pt>
    <dgm:pt modelId="{90D5B2D5-8CE3-449B-A535-A0E02348F9D8}" type="pres">
      <dgm:prSet presAssocID="{09F62F76-19F9-49B0-8471-D5988F36B6E7}" presName="hierChild1" presStyleCnt="0">
        <dgm:presLayoutVars>
          <dgm:chPref val="1"/>
          <dgm:dir/>
          <dgm:animOne val="branch"/>
          <dgm:animLvl val="lvl"/>
          <dgm:resizeHandles/>
        </dgm:presLayoutVars>
      </dgm:prSet>
      <dgm:spPr/>
      <dgm:t>
        <a:bodyPr/>
        <a:lstStyle/>
        <a:p>
          <a:endParaRPr lang="en-US"/>
        </a:p>
      </dgm:t>
    </dgm:pt>
    <dgm:pt modelId="{16F869EE-BB83-4CBD-B121-84D38391CA34}" type="pres">
      <dgm:prSet presAssocID="{30EBCB1F-570E-44DD-9D25-334AA8F734A8}" presName="hierRoot1" presStyleCnt="0"/>
      <dgm:spPr/>
    </dgm:pt>
    <dgm:pt modelId="{E4900C08-7192-4175-B1FB-297CBEC6CCA7}" type="pres">
      <dgm:prSet presAssocID="{30EBCB1F-570E-44DD-9D25-334AA8F734A8}" presName="composite" presStyleCnt="0"/>
      <dgm:spPr/>
    </dgm:pt>
    <dgm:pt modelId="{07CCE4ED-DAD5-4E9A-A0EF-5CCB4BF6214D}" type="pres">
      <dgm:prSet presAssocID="{30EBCB1F-570E-44DD-9D25-334AA8F734A8}" presName="background" presStyleLbl="node0" presStyleIdx="0" presStyleCnt="1"/>
      <dgm:spPr/>
    </dgm:pt>
    <dgm:pt modelId="{5AD8AA08-6569-4930-85F1-F5A9EDA10497}" type="pres">
      <dgm:prSet presAssocID="{30EBCB1F-570E-44DD-9D25-334AA8F734A8}" presName="text" presStyleLbl="fgAcc0" presStyleIdx="0" presStyleCnt="1">
        <dgm:presLayoutVars>
          <dgm:chPref val="3"/>
        </dgm:presLayoutVars>
      </dgm:prSet>
      <dgm:spPr/>
      <dgm:t>
        <a:bodyPr/>
        <a:lstStyle/>
        <a:p>
          <a:endParaRPr lang="en-US"/>
        </a:p>
      </dgm:t>
    </dgm:pt>
    <dgm:pt modelId="{D4B1F02C-3BB5-4F1D-8ECB-2F8462DEACBF}" type="pres">
      <dgm:prSet presAssocID="{30EBCB1F-570E-44DD-9D25-334AA8F734A8}" presName="hierChild2" presStyleCnt="0"/>
      <dgm:spPr/>
    </dgm:pt>
    <dgm:pt modelId="{07D2A3C7-5B89-42B7-8BCB-121A807D1078}" type="pres">
      <dgm:prSet presAssocID="{15FD2E1D-4899-41B5-B10D-898D4BCF86C9}" presName="Name10" presStyleLbl="parChTrans1D2" presStyleIdx="0" presStyleCnt="4"/>
      <dgm:spPr/>
      <dgm:t>
        <a:bodyPr/>
        <a:lstStyle/>
        <a:p>
          <a:endParaRPr lang="en-US"/>
        </a:p>
      </dgm:t>
    </dgm:pt>
    <dgm:pt modelId="{AAD1FC2B-CCCB-418C-9FF9-6B8E97212033}" type="pres">
      <dgm:prSet presAssocID="{2DBCC446-A65D-4930-87BE-67E27102FE40}" presName="hierRoot2" presStyleCnt="0"/>
      <dgm:spPr/>
    </dgm:pt>
    <dgm:pt modelId="{F3E1B331-BDAC-4C4D-8A0D-496617F250BC}" type="pres">
      <dgm:prSet presAssocID="{2DBCC446-A65D-4930-87BE-67E27102FE40}" presName="composite2" presStyleCnt="0"/>
      <dgm:spPr/>
    </dgm:pt>
    <dgm:pt modelId="{896BD423-CB7D-47DC-8495-858F84912A55}" type="pres">
      <dgm:prSet presAssocID="{2DBCC446-A65D-4930-87BE-67E27102FE40}" presName="background2" presStyleLbl="node2" presStyleIdx="0" presStyleCnt="4"/>
      <dgm:spPr/>
    </dgm:pt>
    <dgm:pt modelId="{C32FE5FE-CF7A-4984-B654-9797D3074540}" type="pres">
      <dgm:prSet presAssocID="{2DBCC446-A65D-4930-87BE-67E27102FE40}" presName="text2" presStyleLbl="fgAcc2" presStyleIdx="0" presStyleCnt="4">
        <dgm:presLayoutVars>
          <dgm:chPref val="3"/>
        </dgm:presLayoutVars>
      </dgm:prSet>
      <dgm:spPr/>
      <dgm:t>
        <a:bodyPr/>
        <a:lstStyle/>
        <a:p>
          <a:endParaRPr lang="en-US"/>
        </a:p>
      </dgm:t>
    </dgm:pt>
    <dgm:pt modelId="{E726C66B-255E-422E-91C1-E099FABBF82C}" type="pres">
      <dgm:prSet presAssocID="{2DBCC446-A65D-4930-87BE-67E27102FE40}" presName="hierChild3" presStyleCnt="0"/>
      <dgm:spPr/>
    </dgm:pt>
    <dgm:pt modelId="{CC207D95-2C3D-4765-960B-96CB6DE5B916}" type="pres">
      <dgm:prSet presAssocID="{554301FF-ADB2-43CF-A536-C3413903D813}" presName="Name10" presStyleLbl="parChTrans1D2" presStyleIdx="1" presStyleCnt="4"/>
      <dgm:spPr/>
      <dgm:t>
        <a:bodyPr/>
        <a:lstStyle/>
        <a:p>
          <a:endParaRPr lang="en-US"/>
        </a:p>
      </dgm:t>
    </dgm:pt>
    <dgm:pt modelId="{1DA684B0-1AC8-4327-B65E-8284AC608CAE}" type="pres">
      <dgm:prSet presAssocID="{284552B7-DE37-43F5-AD46-6C0FDDB9E351}" presName="hierRoot2" presStyleCnt="0"/>
      <dgm:spPr/>
    </dgm:pt>
    <dgm:pt modelId="{E01EBF35-1185-4CBB-8E0A-2E9EA1D99B27}" type="pres">
      <dgm:prSet presAssocID="{284552B7-DE37-43F5-AD46-6C0FDDB9E351}" presName="composite2" presStyleCnt="0"/>
      <dgm:spPr/>
    </dgm:pt>
    <dgm:pt modelId="{80E99A76-472F-441C-B09F-667A39807157}" type="pres">
      <dgm:prSet presAssocID="{284552B7-DE37-43F5-AD46-6C0FDDB9E351}" presName="background2" presStyleLbl="node2" presStyleIdx="1" presStyleCnt="4"/>
      <dgm:spPr/>
    </dgm:pt>
    <dgm:pt modelId="{DDAED299-1F1E-4FBB-BECF-C8A7DEBB71CE}" type="pres">
      <dgm:prSet presAssocID="{284552B7-DE37-43F5-AD46-6C0FDDB9E351}" presName="text2" presStyleLbl="fgAcc2" presStyleIdx="1" presStyleCnt="4">
        <dgm:presLayoutVars>
          <dgm:chPref val="3"/>
        </dgm:presLayoutVars>
      </dgm:prSet>
      <dgm:spPr/>
      <dgm:t>
        <a:bodyPr/>
        <a:lstStyle/>
        <a:p>
          <a:endParaRPr lang="en-US"/>
        </a:p>
      </dgm:t>
    </dgm:pt>
    <dgm:pt modelId="{D7D7787B-DFAF-4795-9B7C-F8745EE6409F}" type="pres">
      <dgm:prSet presAssocID="{284552B7-DE37-43F5-AD46-6C0FDDB9E351}" presName="hierChild3" presStyleCnt="0"/>
      <dgm:spPr/>
    </dgm:pt>
    <dgm:pt modelId="{DC3266DB-2253-4D37-929D-D2933ECAAF03}" type="pres">
      <dgm:prSet presAssocID="{4EBABF17-5CCB-4D78-95FC-9DFC6EFADBF0}" presName="Name10" presStyleLbl="parChTrans1D2" presStyleIdx="2" presStyleCnt="4"/>
      <dgm:spPr/>
      <dgm:t>
        <a:bodyPr/>
        <a:lstStyle/>
        <a:p>
          <a:endParaRPr lang="en-US"/>
        </a:p>
      </dgm:t>
    </dgm:pt>
    <dgm:pt modelId="{C93D1E82-5FF4-4C8B-A06A-A72AE2717409}" type="pres">
      <dgm:prSet presAssocID="{F324CF56-5BD7-4400-80C9-FCEB0324B92E}" presName="hierRoot2" presStyleCnt="0"/>
      <dgm:spPr/>
    </dgm:pt>
    <dgm:pt modelId="{2584D090-890F-4D86-A9EB-C63E08D55510}" type="pres">
      <dgm:prSet presAssocID="{F324CF56-5BD7-4400-80C9-FCEB0324B92E}" presName="composite2" presStyleCnt="0"/>
      <dgm:spPr/>
    </dgm:pt>
    <dgm:pt modelId="{B0E5B82C-E9A4-478F-B6EC-0A817987C019}" type="pres">
      <dgm:prSet presAssocID="{F324CF56-5BD7-4400-80C9-FCEB0324B92E}" presName="background2" presStyleLbl="node2" presStyleIdx="2" presStyleCnt="4"/>
      <dgm:spPr/>
    </dgm:pt>
    <dgm:pt modelId="{DFFA652C-E6FB-4E59-8FDD-78006C34A767}" type="pres">
      <dgm:prSet presAssocID="{F324CF56-5BD7-4400-80C9-FCEB0324B92E}" presName="text2" presStyleLbl="fgAcc2" presStyleIdx="2" presStyleCnt="4">
        <dgm:presLayoutVars>
          <dgm:chPref val="3"/>
        </dgm:presLayoutVars>
      </dgm:prSet>
      <dgm:spPr/>
      <dgm:t>
        <a:bodyPr/>
        <a:lstStyle/>
        <a:p>
          <a:endParaRPr lang="en-US"/>
        </a:p>
      </dgm:t>
    </dgm:pt>
    <dgm:pt modelId="{F9F21A1C-E0ED-47F6-BE88-717955CC9ED9}" type="pres">
      <dgm:prSet presAssocID="{F324CF56-5BD7-4400-80C9-FCEB0324B92E}" presName="hierChild3" presStyleCnt="0"/>
      <dgm:spPr/>
    </dgm:pt>
    <dgm:pt modelId="{8E629E93-C5D7-4575-BCA7-E915DD271EC2}" type="pres">
      <dgm:prSet presAssocID="{521DFCA0-4C47-4B68-BBFB-7ADB12B137BB}" presName="Name17" presStyleLbl="parChTrans1D3" presStyleIdx="0" presStyleCnt="2"/>
      <dgm:spPr/>
      <dgm:t>
        <a:bodyPr/>
        <a:lstStyle/>
        <a:p>
          <a:endParaRPr lang="en-US"/>
        </a:p>
      </dgm:t>
    </dgm:pt>
    <dgm:pt modelId="{6F74DD63-1F2C-4434-B7E2-6459ADBDF914}" type="pres">
      <dgm:prSet presAssocID="{1EA10EB5-8270-41F2-B0FE-2A924D1F69AE}" presName="hierRoot3" presStyleCnt="0"/>
      <dgm:spPr/>
    </dgm:pt>
    <dgm:pt modelId="{DF4608E3-5D14-4C6F-85AB-BCE0EEE72504}" type="pres">
      <dgm:prSet presAssocID="{1EA10EB5-8270-41F2-B0FE-2A924D1F69AE}" presName="composite3" presStyleCnt="0"/>
      <dgm:spPr/>
    </dgm:pt>
    <dgm:pt modelId="{94E0513C-EA88-472A-AB3E-11C5190CEE52}" type="pres">
      <dgm:prSet presAssocID="{1EA10EB5-8270-41F2-B0FE-2A924D1F69AE}" presName="background3" presStyleLbl="node3" presStyleIdx="0" presStyleCnt="2"/>
      <dgm:spPr/>
    </dgm:pt>
    <dgm:pt modelId="{41E7283D-D74B-409C-B94F-D873E7568A71}" type="pres">
      <dgm:prSet presAssocID="{1EA10EB5-8270-41F2-B0FE-2A924D1F69AE}" presName="text3" presStyleLbl="fgAcc3" presStyleIdx="0" presStyleCnt="2">
        <dgm:presLayoutVars>
          <dgm:chPref val="3"/>
        </dgm:presLayoutVars>
      </dgm:prSet>
      <dgm:spPr/>
      <dgm:t>
        <a:bodyPr/>
        <a:lstStyle/>
        <a:p>
          <a:endParaRPr lang="en-US"/>
        </a:p>
      </dgm:t>
    </dgm:pt>
    <dgm:pt modelId="{CE873C7E-F9EE-4EEB-8FCC-E46EC75C07A8}" type="pres">
      <dgm:prSet presAssocID="{1EA10EB5-8270-41F2-B0FE-2A924D1F69AE}" presName="hierChild4" presStyleCnt="0"/>
      <dgm:spPr/>
    </dgm:pt>
    <dgm:pt modelId="{C19027D9-9009-434E-8F74-CB830C0F0B7B}" type="pres">
      <dgm:prSet presAssocID="{1CF94AE0-9B01-413E-8D7F-2895889CFA86}" presName="Name17" presStyleLbl="parChTrans1D3" presStyleIdx="1" presStyleCnt="2"/>
      <dgm:spPr/>
      <dgm:t>
        <a:bodyPr/>
        <a:lstStyle/>
        <a:p>
          <a:endParaRPr lang="en-US"/>
        </a:p>
      </dgm:t>
    </dgm:pt>
    <dgm:pt modelId="{9FBB42E9-C943-4E5D-903E-C9884409D492}" type="pres">
      <dgm:prSet presAssocID="{80B3F4B8-2AA7-416C-AD02-BE381B2470F3}" presName="hierRoot3" presStyleCnt="0"/>
      <dgm:spPr/>
    </dgm:pt>
    <dgm:pt modelId="{A225447B-76DE-4A59-9B59-9D16D552A3EB}" type="pres">
      <dgm:prSet presAssocID="{80B3F4B8-2AA7-416C-AD02-BE381B2470F3}" presName="composite3" presStyleCnt="0"/>
      <dgm:spPr/>
    </dgm:pt>
    <dgm:pt modelId="{DF527086-5DA6-4A52-983C-100DAEA2B490}" type="pres">
      <dgm:prSet presAssocID="{80B3F4B8-2AA7-416C-AD02-BE381B2470F3}" presName="background3" presStyleLbl="node3" presStyleIdx="1" presStyleCnt="2"/>
      <dgm:spPr/>
    </dgm:pt>
    <dgm:pt modelId="{BE4F5CE5-907B-4895-9F61-1A8F323A8815}" type="pres">
      <dgm:prSet presAssocID="{80B3F4B8-2AA7-416C-AD02-BE381B2470F3}" presName="text3" presStyleLbl="fgAcc3" presStyleIdx="1" presStyleCnt="2">
        <dgm:presLayoutVars>
          <dgm:chPref val="3"/>
        </dgm:presLayoutVars>
      </dgm:prSet>
      <dgm:spPr/>
      <dgm:t>
        <a:bodyPr/>
        <a:lstStyle/>
        <a:p>
          <a:endParaRPr lang="en-US"/>
        </a:p>
      </dgm:t>
    </dgm:pt>
    <dgm:pt modelId="{02C22A1B-D5C4-4296-A597-279AFEA69863}" type="pres">
      <dgm:prSet presAssocID="{80B3F4B8-2AA7-416C-AD02-BE381B2470F3}" presName="hierChild4" presStyleCnt="0"/>
      <dgm:spPr/>
    </dgm:pt>
    <dgm:pt modelId="{0727C6D4-450A-41AC-A68C-32F63C3BEBD8}" type="pres">
      <dgm:prSet presAssocID="{50B11BCA-9CCE-4D61-8849-BB08B476CB04}" presName="Name10" presStyleLbl="parChTrans1D2" presStyleIdx="3" presStyleCnt="4"/>
      <dgm:spPr/>
      <dgm:t>
        <a:bodyPr/>
        <a:lstStyle/>
        <a:p>
          <a:endParaRPr lang="en-US"/>
        </a:p>
      </dgm:t>
    </dgm:pt>
    <dgm:pt modelId="{F1505551-5FB9-41AA-89E6-EEE2885109F3}" type="pres">
      <dgm:prSet presAssocID="{22BF3FF5-7EF5-41D2-AE6A-7AF66B25949A}" presName="hierRoot2" presStyleCnt="0"/>
      <dgm:spPr/>
    </dgm:pt>
    <dgm:pt modelId="{4DE99DC5-1B45-4F97-B298-D8170C6019BB}" type="pres">
      <dgm:prSet presAssocID="{22BF3FF5-7EF5-41D2-AE6A-7AF66B25949A}" presName="composite2" presStyleCnt="0"/>
      <dgm:spPr/>
    </dgm:pt>
    <dgm:pt modelId="{08A014DC-BC20-4AF9-91C3-6D30A6D60682}" type="pres">
      <dgm:prSet presAssocID="{22BF3FF5-7EF5-41D2-AE6A-7AF66B25949A}" presName="background2" presStyleLbl="node2" presStyleIdx="3" presStyleCnt="4"/>
      <dgm:spPr/>
    </dgm:pt>
    <dgm:pt modelId="{240709E8-8B26-45A2-AFC2-B37A1A11AE59}" type="pres">
      <dgm:prSet presAssocID="{22BF3FF5-7EF5-41D2-AE6A-7AF66B25949A}" presName="text2" presStyleLbl="fgAcc2" presStyleIdx="3" presStyleCnt="4" custLinFactNeighborX="-5405" custLinFactNeighborY="1074">
        <dgm:presLayoutVars>
          <dgm:chPref val="3"/>
        </dgm:presLayoutVars>
      </dgm:prSet>
      <dgm:spPr/>
      <dgm:t>
        <a:bodyPr/>
        <a:lstStyle/>
        <a:p>
          <a:endParaRPr lang="en-US"/>
        </a:p>
      </dgm:t>
    </dgm:pt>
    <dgm:pt modelId="{187DBF5A-B4F1-4465-B95C-F32283494259}" type="pres">
      <dgm:prSet presAssocID="{22BF3FF5-7EF5-41D2-AE6A-7AF66B25949A}" presName="hierChild3" presStyleCnt="0"/>
      <dgm:spPr/>
    </dgm:pt>
  </dgm:ptLst>
  <dgm:cxnLst>
    <dgm:cxn modelId="{B0FA5B96-CB20-4BFD-883E-01A7AD5800B6}" srcId="{F324CF56-5BD7-4400-80C9-FCEB0324B92E}" destId="{1EA10EB5-8270-41F2-B0FE-2A924D1F69AE}" srcOrd="0" destOrd="0" parTransId="{521DFCA0-4C47-4B68-BBFB-7ADB12B137BB}" sibTransId="{559C00FB-44A2-4E16-A1C0-909E92361CFA}"/>
    <dgm:cxn modelId="{6A61C1AC-3E25-4B4D-BA0C-859E5F4A4DB9}" type="presOf" srcId="{22BF3FF5-7EF5-41D2-AE6A-7AF66B25949A}" destId="{240709E8-8B26-45A2-AFC2-B37A1A11AE59}" srcOrd="0" destOrd="0" presId="urn:microsoft.com/office/officeart/2005/8/layout/hierarchy1"/>
    <dgm:cxn modelId="{1545A3B7-2B67-4CA8-B929-93D40BE5AEE6}" srcId="{30EBCB1F-570E-44DD-9D25-334AA8F734A8}" destId="{284552B7-DE37-43F5-AD46-6C0FDDB9E351}" srcOrd="1" destOrd="0" parTransId="{554301FF-ADB2-43CF-A536-C3413903D813}" sibTransId="{F6037205-1CF2-4137-8D3C-AABFA063A7C9}"/>
    <dgm:cxn modelId="{BE16C230-F141-425A-BC34-96BB8419C119}" type="presOf" srcId="{50B11BCA-9CCE-4D61-8849-BB08B476CB04}" destId="{0727C6D4-450A-41AC-A68C-32F63C3BEBD8}" srcOrd="0" destOrd="0" presId="urn:microsoft.com/office/officeart/2005/8/layout/hierarchy1"/>
    <dgm:cxn modelId="{38633E8D-9D75-404E-9F35-B702A441D8D9}" srcId="{30EBCB1F-570E-44DD-9D25-334AA8F734A8}" destId="{22BF3FF5-7EF5-41D2-AE6A-7AF66B25949A}" srcOrd="3" destOrd="0" parTransId="{50B11BCA-9CCE-4D61-8849-BB08B476CB04}" sibTransId="{A1D237AD-F92F-4F41-9CDA-FFCC8B6E873D}"/>
    <dgm:cxn modelId="{1820DD06-0BEB-4FEF-8E7F-841F8EFAF989}" type="presOf" srcId="{521DFCA0-4C47-4B68-BBFB-7ADB12B137BB}" destId="{8E629E93-C5D7-4575-BCA7-E915DD271EC2}" srcOrd="0" destOrd="0" presId="urn:microsoft.com/office/officeart/2005/8/layout/hierarchy1"/>
    <dgm:cxn modelId="{2FC6AC24-DBF8-4603-850D-2A847BE9C30A}" type="presOf" srcId="{F324CF56-5BD7-4400-80C9-FCEB0324B92E}" destId="{DFFA652C-E6FB-4E59-8FDD-78006C34A767}" srcOrd="0" destOrd="0" presId="urn:microsoft.com/office/officeart/2005/8/layout/hierarchy1"/>
    <dgm:cxn modelId="{0BDBB6DA-1E9F-40C0-9C88-0908394B2D47}" type="presOf" srcId="{15FD2E1D-4899-41B5-B10D-898D4BCF86C9}" destId="{07D2A3C7-5B89-42B7-8BCB-121A807D1078}" srcOrd="0" destOrd="0" presId="urn:microsoft.com/office/officeart/2005/8/layout/hierarchy1"/>
    <dgm:cxn modelId="{55F58D4A-FCDD-42E5-982B-1102A13BB563}" type="presOf" srcId="{30EBCB1F-570E-44DD-9D25-334AA8F734A8}" destId="{5AD8AA08-6569-4930-85F1-F5A9EDA10497}" srcOrd="0" destOrd="0" presId="urn:microsoft.com/office/officeart/2005/8/layout/hierarchy1"/>
    <dgm:cxn modelId="{99772F6D-0796-4395-BE9D-02FF0491663F}" type="presOf" srcId="{2DBCC446-A65D-4930-87BE-67E27102FE40}" destId="{C32FE5FE-CF7A-4984-B654-9797D3074540}" srcOrd="0" destOrd="0" presId="urn:microsoft.com/office/officeart/2005/8/layout/hierarchy1"/>
    <dgm:cxn modelId="{25E2C5E7-A1D3-44CC-A239-DAF71FDE2FB6}" type="presOf" srcId="{1CF94AE0-9B01-413E-8D7F-2895889CFA86}" destId="{C19027D9-9009-434E-8F74-CB830C0F0B7B}" srcOrd="0" destOrd="0" presId="urn:microsoft.com/office/officeart/2005/8/layout/hierarchy1"/>
    <dgm:cxn modelId="{86A7907E-D841-4F11-BF21-DEDE5F183A9C}" type="presOf" srcId="{284552B7-DE37-43F5-AD46-6C0FDDB9E351}" destId="{DDAED299-1F1E-4FBB-BECF-C8A7DEBB71CE}" srcOrd="0" destOrd="0" presId="urn:microsoft.com/office/officeart/2005/8/layout/hierarchy1"/>
    <dgm:cxn modelId="{09B983C0-90DA-447F-B464-14961F207934}" type="presOf" srcId="{09F62F76-19F9-49B0-8471-D5988F36B6E7}" destId="{90D5B2D5-8CE3-449B-A535-A0E02348F9D8}" srcOrd="0" destOrd="0" presId="urn:microsoft.com/office/officeart/2005/8/layout/hierarchy1"/>
    <dgm:cxn modelId="{B0356FF6-DD69-4B80-8B9D-99246FC9731B}" srcId="{30EBCB1F-570E-44DD-9D25-334AA8F734A8}" destId="{2DBCC446-A65D-4930-87BE-67E27102FE40}" srcOrd="0" destOrd="0" parTransId="{15FD2E1D-4899-41B5-B10D-898D4BCF86C9}" sibTransId="{1AF07DE8-A5FE-48A7-B207-F7837214E324}"/>
    <dgm:cxn modelId="{36A9FC28-D1FB-4A5E-841E-90974F545ECD}" type="presOf" srcId="{4EBABF17-5CCB-4D78-95FC-9DFC6EFADBF0}" destId="{DC3266DB-2253-4D37-929D-D2933ECAAF03}" srcOrd="0" destOrd="0" presId="urn:microsoft.com/office/officeart/2005/8/layout/hierarchy1"/>
    <dgm:cxn modelId="{3F73AFBC-0D27-4BDF-8F42-DBD3666BAF79}" type="presOf" srcId="{1EA10EB5-8270-41F2-B0FE-2A924D1F69AE}" destId="{41E7283D-D74B-409C-B94F-D873E7568A71}" srcOrd="0" destOrd="0" presId="urn:microsoft.com/office/officeart/2005/8/layout/hierarchy1"/>
    <dgm:cxn modelId="{FA3AAB9B-22CE-4791-A20C-B16DEB9E4D09}" type="presOf" srcId="{80B3F4B8-2AA7-416C-AD02-BE381B2470F3}" destId="{BE4F5CE5-907B-4895-9F61-1A8F323A8815}" srcOrd="0" destOrd="0" presId="urn:microsoft.com/office/officeart/2005/8/layout/hierarchy1"/>
    <dgm:cxn modelId="{03AFB06A-AE7A-4457-A0F3-F7C6EB0ABCE8}" srcId="{09F62F76-19F9-49B0-8471-D5988F36B6E7}" destId="{30EBCB1F-570E-44DD-9D25-334AA8F734A8}" srcOrd="0" destOrd="0" parTransId="{AEEEF597-0087-4836-BF3E-06791A9D13B4}" sibTransId="{7AB5AAC7-C6C8-417C-A048-3F358A2AD243}"/>
    <dgm:cxn modelId="{A8E2EACD-55E5-449F-919C-76A86E8641F2}" srcId="{F324CF56-5BD7-4400-80C9-FCEB0324B92E}" destId="{80B3F4B8-2AA7-416C-AD02-BE381B2470F3}" srcOrd="1" destOrd="0" parTransId="{1CF94AE0-9B01-413E-8D7F-2895889CFA86}" sibTransId="{9B9CD235-26E2-4A81-B2B4-340E245E8B4C}"/>
    <dgm:cxn modelId="{CBB83E0A-DFC1-49AE-80C5-3B4F66D2FBB7}" srcId="{30EBCB1F-570E-44DD-9D25-334AA8F734A8}" destId="{F324CF56-5BD7-4400-80C9-FCEB0324B92E}" srcOrd="2" destOrd="0" parTransId="{4EBABF17-5CCB-4D78-95FC-9DFC6EFADBF0}" sibTransId="{0129F22B-ADF8-4EF3-9E97-0345EA1D90AE}"/>
    <dgm:cxn modelId="{8EF9EE9E-B201-4B55-B36E-FF7C4F78AC7E}" type="presOf" srcId="{554301FF-ADB2-43CF-A536-C3413903D813}" destId="{CC207D95-2C3D-4765-960B-96CB6DE5B916}" srcOrd="0" destOrd="0" presId="urn:microsoft.com/office/officeart/2005/8/layout/hierarchy1"/>
    <dgm:cxn modelId="{53E19357-8F21-43C1-814B-3E57E1812229}" type="presParOf" srcId="{90D5B2D5-8CE3-449B-A535-A0E02348F9D8}" destId="{16F869EE-BB83-4CBD-B121-84D38391CA34}" srcOrd="0" destOrd="0" presId="urn:microsoft.com/office/officeart/2005/8/layout/hierarchy1"/>
    <dgm:cxn modelId="{3D20D2CF-27BE-4D1D-A149-A00A732EADD9}" type="presParOf" srcId="{16F869EE-BB83-4CBD-B121-84D38391CA34}" destId="{E4900C08-7192-4175-B1FB-297CBEC6CCA7}" srcOrd="0" destOrd="0" presId="urn:microsoft.com/office/officeart/2005/8/layout/hierarchy1"/>
    <dgm:cxn modelId="{171CFC7F-856F-47E9-B671-DDD3BEFEB0ED}" type="presParOf" srcId="{E4900C08-7192-4175-B1FB-297CBEC6CCA7}" destId="{07CCE4ED-DAD5-4E9A-A0EF-5CCB4BF6214D}" srcOrd="0" destOrd="0" presId="urn:microsoft.com/office/officeart/2005/8/layout/hierarchy1"/>
    <dgm:cxn modelId="{6613248B-AD90-4F04-A5E8-F70EE34A974C}" type="presParOf" srcId="{E4900C08-7192-4175-B1FB-297CBEC6CCA7}" destId="{5AD8AA08-6569-4930-85F1-F5A9EDA10497}" srcOrd="1" destOrd="0" presId="urn:microsoft.com/office/officeart/2005/8/layout/hierarchy1"/>
    <dgm:cxn modelId="{D0647EAC-43D0-41AA-ABA0-EB46295843E5}" type="presParOf" srcId="{16F869EE-BB83-4CBD-B121-84D38391CA34}" destId="{D4B1F02C-3BB5-4F1D-8ECB-2F8462DEACBF}" srcOrd="1" destOrd="0" presId="urn:microsoft.com/office/officeart/2005/8/layout/hierarchy1"/>
    <dgm:cxn modelId="{02FF9341-E65A-485A-8B6A-122BEF351128}" type="presParOf" srcId="{D4B1F02C-3BB5-4F1D-8ECB-2F8462DEACBF}" destId="{07D2A3C7-5B89-42B7-8BCB-121A807D1078}" srcOrd="0" destOrd="0" presId="urn:microsoft.com/office/officeart/2005/8/layout/hierarchy1"/>
    <dgm:cxn modelId="{B2C81C0A-4D93-49D3-B562-DFCC61945126}" type="presParOf" srcId="{D4B1F02C-3BB5-4F1D-8ECB-2F8462DEACBF}" destId="{AAD1FC2B-CCCB-418C-9FF9-6B8E97212033}" srcOrd="1" destOrd="0" presId="urn:microsoft.com/office/officeart/2005/8/layout/hierarchy1"/>
    <dgm:cxn modelId="{F71A3EA4-7488-42B5-8EA4-E5002E0B34EF}" type="presParOf" srcId="{AAD1FC2B-CCCB-418C-9FF9-6B8E97212033}" destId="{F3E1B331-BDAC-4C4D-8A0D-496617F250BC}" srcOrd="0" destOrd="0" presId="urn:microsoft.com/office/officeart/2005/8/layout/hierarchy1"/>
    <dgm:cxn modelId="{2E4F67C2-96A5-41F9-9087-B6667955C089}" type="presParOf" srcId="{F3E1B331-BDAC-4C4D-8A0D-496617F250BC}" destId="{896BD423-CB7D-47DC-8495-858F84912A55}" srcOrd="0" destOrd="0" presId="urn:microsoft.com/office/officeart/2005/8/layout/hierarchy1"/>
    <dgm:cxn modelId="{787B6466-4ED6-465E-98DD-6327990A1E8B}" type="presParOf" srcId="{F3E1B331-BDAC-4C4D-8A0D-496617F250BC}" destId="{C32FE5FE-CF7A-4984-B654-9797D3074540}" srcOrd="1" destOrd="0" presId="urn:microsoft.com/office/officeart/2005/8/layout/hierarchy1"/>
    <dgm:cxn modelId="{0B6061AA-DC9D-4F71-B17D-8274499AE7EF}" type="presParOf" srcId="{AAD1FC2B-CCCB-418C-9FF9-6B8E97212033}" destId="{E726C66B-255E-422E-91C1-E099FABBF82C}" srcOrd="1" destOrd="0" presId="urn:microsoft.com/office/officeart/2005/8/layout/hierarchy1"/>
    <dgm:cxn modelId="{89703EBA-7FA6-4AF7-B93C-EFB05D928010}" type="presParOf" srcId="{D4B1F02C-3BB5-4F1D-8ECB-2F8462DEACBF}" destId="{CC207D95-2C3D-4765-960B-96CB6DE5B916}" srcOrd="2" destOrd="0" presId="urn:microsoft.com/office/officeart/2005/8/layout/hierarchy1"/>
    <dgm:cxn modelId="{2EFD9A13-92AE-4187-9B4C-D82FDC8F8085}" type="presParOf" srcId="{D4B1F02C-3BB5-4F1D-8ECB-2F8462DEACBF}" destId="{1DA684B0-1AC8-4327-B65E-8284AC608CAE}" srcOrd="3" destOrd="0" presId="urn:microsoft.com/office/officeart/2005/8/layout/hierarchy1"/>
    <dgm:cxn modelId="{97515F2F-F5D6-45C9-8976-C25EC44C0C5F}" type="presParOf" srcId="{1DA684B0-1AC8-4327-B65E-8284AC608CAE}" destId="{E01EBF35-1185-4CBB-8E0A-2E9EA1D99B27}" srcOrd="0" destOrd="0" presId="urn:microsoft.com/office/officeart/2005/8/layout/hierarchy1"/>
    <dgm:cxn modelId="{5C1ABF80-45EB-48BB-8DB6-BAD22EFC432F}" type="presParOf" srcId="{E01EBF35-1185-4CBB-8E0A-2E9EA1D99B27}" destId="{80E99A76-472F-441C-B09F-667A39807157}" srcOrd="0" destOrd="0" presId="urn:microsoft.com/office/officeart/2005/8/layout/hierarchy1"/>
    <dgm:cxn modelId="{8190483F-A0DC-4BEB-A073-429C3A80985E}" type="presParOf" srcId="{E01EBF35-1185-4CBB-8E0A-2E9EA1D99B27}" destId="{DDAED299-1F1E-4FBB-BECF-C8A7DEBB71CE}" srcOrd="1" destOrd="0" presId="urn:microsoft.com/office/officeart/2005/8/layout/hierarchy1"/>
    <dgm:cxn modelId="{74C1FA05-AD79-4DD9-B8E0-25A6045E6584}" type="presParOf" srcId="{1DA684B0-1AC8-4327-B65E-8284AC608CAE}" destId="{D7D7787B-DFAF-4795-9B7C-F8745EE6409F}" srcOrd="1" destOrd="0" presId="urn:microsoft.com/office/officeart/2005/8/layout/hierarchy1"/>
    <dgm:cxn modelId="{E7DA8450-7358-46F7-8DAB-BC39DC072099}" type="presParOf" srcId="{D4B1F02C-3BB5-4F1D-8ECB-2F8462DEACBF}" destId="{DC3266DB-2253-4D37-929D-D2933ECAAF03}" srcOrd="4" destOrd="0" presId="urn:microsoft.com/office/officeart/2005/8/layout/hierarchy1"/>
    <dgm:cxn modelId="{BC04DEE2-E14A-44F2-9B4B-658EBF6A4808}" type="presParOf" srcId="{D4B1F02C-3BB5-4F1D-8ECB-2F8462DEACBF}" destId="{C93D1E82-5FF4-4C8B-A06A-A72AE2717409}" srcOrd="5" destOrd="0" presId="urn:microsoft.com/office/officeart/2005/8/layout/hierarchy1"/>
    <dgm:cxn modelId="{CD61BE00-737B-4FB7-B8F1-0DC501EE4B4E}" type="presParOf" srcId="{C93D1E82-5FF4-4C8B-A06A-A72AE2717409}" destId="{2584D090-890F-4D86-A9EB-C63E08D55510}" srcOrd="0" destOrd="0" presId="urn:microsoft.com/office/officeart/2005/8/layout/hierarchy1"/>
    <dgm:cxn modelId="{6B3D88B5-D49F-4F18-B8CC-695551F0029E}" type="presParOf" srcId="{2584D090-890F-4D86-A9EB-C63E08D55510}" destId="{B0E5B82C-E9A4-478F-B6EC-0A817987C019}" srcOrd="0" destOrd="0" presId="urn:microsoft.com/office/officeart/2005/8/layout/hierarchy1"/>
    <dgm:cxn modelId="{015F2DB2-E804-46C1-8C6A-3B018158A23F}" type="presParOf" srcId="{2584D090-890F-4D86-A9EB-C63E08D55510}" destId="{DFFA652C-E6FB-4E59-8FDD-78006C34A767}" srcOrd="1" destOrd="0" presId="urn:microsoft.com/office/officeart/2005/8/layout/hierarchy1"/>
    <dgm:cxn modelId="{022181FA-71C3-4024-AE2E-CE7109D90F93}" type="presParOf" srcId="{C93D1E82-5FF4-4C8B-A06A-A72AE2717409}" destId="{F9F21A1C-E0ED-47F6-BE88-717955CC9ED9}" srcOrd="1" destOrd="0" presId="urn:microsoft.com/office/officeart/2005/8/layout/hierarchy1"/>
    <dgm:cxn modelId="{1CC19F5A-77EF-486B-9779-49C1974BCD0F}" type="presParOf" srcId="{F9F21A1C-E0ED-47F6-BE88-717955CC9ED9}" destId="{8E629E93-C5D7-4575-BCA7-E915DD271EC2}" srcOrd="0" destOrd="0" presId="urn:microsoft.com/office/officeart/2005/8/layout/hierarchy1"/>
    <dgm:cxn modelId="{A72A7B2A-2F11-4D56-8158-ED237598FB9B}" type="presParOf" srcId="{F9F21A1C-E0ED-47F6-BE88-717955CC9ED9}" destId="{6F74DD63-1F2C-4434-B7E2-6459ADBDF914}" srcOrd="1" destOrd="0" presId="urn:microsoft.com/office/officeart/2005/8/layout/hierarchy1"/>
    <dgm:cxn modelId="{0C27AE40-8342-48E8-B262-DE237A2577EF}" type="presParOf" srcId="{6F74DD63-1F2C-4434-B7E2-6459ADBDF914}" destId="{DF4608E3-5D14-4C6F-85AB-BCE0EEE72504}" srcOrd="0" destOrd="0" presId="urn:microsoft.com/office/officeart/2005/8/layout/hierarchy1"/>
    <dgm:cxn modelId="{69EC1F14-16AF-48EB-8E8D-E2A2DCC9E55F}" type="presParOf" srcId="{DF4608E3-5D14-4C6F-85AB-BCE0EEE72504}" destId="{94E0513C-EA88-472A-AB3E-11C5190CEE52}" srcOrd="0" destOrd="0" presId="urn:microsoft.com/office/officeart/2005/8/layout/hierarchy1"/>
    <dgm:cxn modelId="{6401BF62-AFE7-45CD-A8FD-17DE8827F166}" type="presParOf" srcId="{DF4608E3-5D14-4C6F-85AB-BCE0EEE72504}" destId="{41E7283D-D74B-409C-B94F-D873E7568A71}" srcOrd="1" destOrd="0" presId="urn:microsoft.com/office/officeart/2005/8/layout/hierarchy1"/>
    <dgm:cxn modelId="{EA2DBE14-2AA6-4729-AD8F-0F450CEE9856}" type="presParOf" srcId="{6F74DD63-1F2C-4434-B7E2-6459ADBDF914}" destId="{CE873C7E-F9EE-4EEB-8FCC-E46EC75C07A8}" srcOrd="1" destOrd="0" presId="urn:microsoft.com/office/officeart/2005/8/layout/hierarchy1"/>
    <dgm:cxn modelId="{8E26F85D-D514-4C7A-9F5B-CE2C2427100D}" type="presParOf" srcId="{F9F21A1C-E0ED-47F6-BE88-717955CC9ED9}" destId="{C19027D9-9009-434E-8F74-CB830C0F0B7B}" srcOrd="2" destOrd="0" presId="urn:microsoft.com/office/officeart/2005/8/layout/hierarchy1"/>
    <dgm:cxn modelId="{BB3C544F-940D-49FC-83F2-2508606275DC}" type="presParOf" srcId="{F9F21A1C-E0ED-47F6-BE88-717955CC9ED9}" destId="{9FBB42E9-C943-4E5D-903E-C9884409D492}" srcOrd="3" destOrd="0" presId="urn:microsoft.com/office/officeart/2005/8/layout/hierarchy1"/>
    <dgm:cxn modelId="{544ACDAD-1B3C-4D1B-B19E-84D89F572EED}" type="presParOf" srcId="{9FBB42E9-C943-4E5D-903E-C9884409D492}" destId="{A225447B-76DE-4A59-9B59-9D16D552A3EB}" srcOrd="0" destOrd="0" presId="urn:microsoft.com/office/officeart/2005/8/layout/hierarchy1"/>
    <dgm:cxn modelId="{AE71E208-E14D-4960-864A-211699AE609F}" type="presParOf" srcId="{A225447B-76DE-4A59-9B59-9D16D552A3EB}" destId="{DF527086-5DA6-4A52-983C-100DAEA2B490}" srcOrd="0" destOrd="0" presId="urn:microsoft.com/office/officeart/2005/8/layout/hierarchy1"/>
    <dgm:cxn modelId="{7D4D75F4-1056-4E61-BE49-3B36B5B3208E}" type="presParOf" srcId="{A225447B-76DE-4A59-9B59-9D16D552A3EB}" destId="{BE4F5CE5-907B-4895-9F61-1A8F323A8815}" srcOrd="1" destOrd="0" presId="urn:microsoft.com/office/officeart/2005/8/layout/hierarchy1"/>
    <dgm:cxn modelId="{D7A2DEE9-482B-414F-A449-CF7F61A9305B}" type="presParOf" srcId="{9FBB42E9-C943-4E5D-903E-C9884409D492}" destId="{02C22A1B-D5C4-4296-A597-279AFEA69863}" srcOrd="1" destOrd="0" presId="urn:microsoft.com/office/officeart/2005/8/layout/hierarchy1"/>
    <dgm:cxn modelId="{C834CDE9-CC51-48AE-84D6-6FFB67567AC8}" type="presParOf" srcId="{D4B1F02C-3BB5-4F1D-8ECB-2F8462DEACBF}" destId="{0727C6D4-450A-41AC-A68C-32F63C3BEBD8}" srcOrd="6" destOrd="0" presId="urn:microsoft.com/office/officeart/2005/8/layout/hierarchy1"/>
    <dgm:cxn modelId="{CD8C6A37-E1A3-4DAA-A9D0-97750FC856D1}" type="presParOf" srcId="{D4B1F02C-3BB5-4F1D-8ECB-2F8462DEACBF}" destId="{F1505551-5FB9-41AA-89E6-EEE2885109F3}" srcOrd="7" destOrd="0" presId="urn:microsoft.com/office/officeart/2005/8/layout/hierarchy1"/>
    <dgm:cxn modelId="{F9900A64-EB8E-45BC-B19B-AD8DCFCC19A7}" type="presParOf" srcId="{F1505551-5FB9-41AA-89E6-EEE2885109F3}" destId="{4DE99DC5-1B45-4F97-B298-D8170C6019BB}" srcOrd="0" destOrd="0" presId="urn:microsoft.com/office/officeart/2005/8/layout/hierarchy1"/>
    <dgm:cxn modelId="{B15332BA-55E5-4CCC-A0F2-901DE6C678E6}" type="presParOf" srcId="{4DE99DC5-1B45-4F97-B298-D8170C6019BB}" destId="{08A014DC-BC20-4AF9-91C3-6D30A6D60682}" srcOrd="0" destOrd="0" presId="urn:microsoft.com/office/officeart/2005/8/layout/hierarchy1"/>
    <dgm:cxn modelId="{CE0856AA-2737-4E44-A547-CAD4E66E2199}" type="presParOf" srcId="{4DE99DC5-1B45-4F97-B298-D8170C6019BB}" destId="{240709E8-8B26-45A2-AFC2-B37A1A11AE59}" srcOrd="1" destOrd="0" presId="urn:microsoft.com/office/officeart/2005/8/layout/hierarchy1"/>
    <dgm:cxn modelId="{8185210A-D736-4535-A9C6-06A173BA96D8}" type="presParOf" srcId="{F1505551-5FB9-41AA-89E6-EEE2885109F3}" destId="{187DBF5A-B4F1-4465-B95C-F32283494259}"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F62F76-19F9-49B0-8471-D5988F36B6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0EBCB1F-570E-44DD-9D25-334AA8F734A8}">
      <dgm:prSet phldrT="[Text]"/>
      <dgm:spPr/>
      <dgm:t>
        <a:bodyPr/>
        <a:lstStyle/>
        <a:p>
          <a:r>
            <a:rPr lang="en-US" dirty="0" smtClean="0"/>
            <a:t>address</a:t>
          </a:r>
          <a:endParaRPr lang="en-US" dirty="0"/>
        </a:p>
      </dgm:t>
    </dgm:pt>
    <dgm:pt modelId="{AEEEF597-0087-4836-BF3E-06791A9D13B4}" type="parTrans" cxnId="{03AFB06A-AE7A-4457-A0F3-F7C6EB0ABCE8}">
      <dgm:prSet/>
      <dgm:spPr/>
      <dgm:t>
        <a:bodyPr/>
        <a:lstStyle/>
        <a:p>
          <a:endParaRPr lang="en-US"/>
        </a:p>
      </dgm:t>
    </dgm:pt>
    <dgm:pt modelId="{7AB5AAC7-C6C8-417C-A048-3F358A2AD243}" type="sibTrans" cxnId="{03AFB06A-AE7A-4457-A0F3-F7C6EB0ABCE8}">
      <dgm:prSet/>
      <dgm:spPr/>
      <dgm:t>
        <a:bodyPr/>
        <a:lstStyle/>
        <a:p>
          <a:endParaRPr lang="en-US"/>
        </a:p>
      </dgm:t>
    </dgm:pt>
    <dgm:pt modelId="{2DBCC446-A65D-4930-87BE-67E27102FE40}">
      <dgm:prSet phldrT="[Text]"/>
      <dgm:spPr/>
      <dgm:t>
        <a:bodyPr/>
        <a:lstStyle/>
        <a:p>
          <a:r>
            <a:rPr lang="en-US" dirty="0" smtClean="0"/>
            <a:t>street</a:t>
          </a:r>
          <a:endParaRPr lang="en-US" dirty="0"/>
        </a:p>
      </dgm:t>
    </dgm:pt>
    <dgm:pt modelId="{15FD2E1D-4899-41B5-B10D-898D4BCF86C9}" type="parTrans" cxnId="{B0356FF6-DD69-4B80-8B9D-99246FC9731B}">
      <dgm:prSet/>
      <dgm:spPr/>
      <dgm:t>
        <a:bodyPr/>
        <a:lstStyle/>
        <a:p>
          <a:endParaRPr lang="en-US"/>
        </a:p>
      </dgm:t>
    </dgm:pt>
    <dgm:pt modelId="{1AF07DE8-A5FE-48A7-B207-F7837214E324}" type="sibTrans" cxnId="{B0356FF6-DD69-4B80-8B9D-99246FC9731B}">
      <dgm:prSet/>
      <dgm:spPr/>
      <dgm:t>
        <a:bodyPr/>
        <a:lstStyle/>
        <a:p>
          <a:endParaRPr lang="en-US"/>
        </a:p>
      </dgm:t>
    </dgm:pt>
    <dgm:pt modelId="{F324CF56-5BD7-4400-80C9-FCEB0324B92E}">
      <dgm:prSet/>
      <dgm:spPr/>
      <dgm:t>
        <a:bodyPr/>
        <a:lstStyle/>
        <a:p>
          <a:r>
            <a:rPr lang="en-US" dirty="0" smtClean="0"/>
            <a:t>city</a:t>
          </a:r>
          <a:endParaRPr lang="en-US" dirty="0"/>
        </a:p>
      </dgm:t>
    </dgm:pt>
    <dgm:pt modelId="{4EBABF17-5CCB-4D78-95FC-9DFC6EFADBF0}" type="parTrans" cxnId="{CBB83E0A-DFC1-49AE-80C5-3B4F66D2FBB7}">
      <dgm:prSet/>
      <dgm:spPr/>
      <dgm:t>
        <a:bodyPr/>
        <a:lstStyle/>
        <a:p>
          <a:endParaRPr lang="en-US"/>
        </a:p>
      </dgm:t>
    </dgm:pt>
    <dgm:pt modelId="{0129F22B-ADF8-4EF3-9E97-0345EA1D90AE}" type="sibTrans" cxnId="{CBB83E0A-DFC1-49AE-80C5-3B4F66D2FBB7}">
      <dgm:prSet/>
      <dgm:spPr/>
      <dgm:t>
        <a:bodyPr/>
        <a:lstStyle/>
        <a:p>
          <a:endParaRPr lang="en-US"/>
        </a:p>
      </dgm:t>
    </dgm:pt>
    <dgm:pt modelId="{22BF3FF5-7EF5-41D2-AE6A-7AF66B25949A}">
      <dgm:prSet/>
      <dgm:spPr/>
      <dgm:t>
        <a:bodyPr/>
        <a:lstStyle/>
        <a:p>
          <a:r>
            <a:rPr lang="en-US" dirty="0" smtClean="0"/>
            <a:t>state</a:t>
          </a:r>
          <a:endParaRPr lang="en-US" dirty="0"/>
        </a:p>
      </dgm:t>
    </dgm:pt>
    <dgm:pt modelId="{50B11BCA-9CCE-4D61-8849-BB08B476CB04}" type="parTrans" cxnId="{38633E8D-9D75-404E-9F35-B702A441D8D9}">
      <dgm:prSet/>
      <dgm:spPr/>
      <dgm:t>
        <a:bodyPr/>
        <a:lstStyle/>
        <a:p>
          <a:endParaRPr lang="en-US"/>
        </a:p>
      </dgm:t>
    </dgm:pt>
    <dgm:pt modelId="{A1D237AD-F92F-4F41-9CDA-FFCC8B6E873D}" type="sibTrans" cxnId="{38633E8D-9D75-404E-9F35-B702A441D8D9}">
      <dgm:prSet/>
      <dgm:spPr/>
      <dgm:t>
        <a:bodyPr/>
        <a:lstStyle/>
        <a:p>
          <a:endParaRPr lang="en-US"/>
        </a:p>
      </dgm:t>
    </dgm:pt>
    <dgm:pt modelId="{1EA10EB5-8270-41F2-B0FE-2A924D1F69AE}">
      <dgm:prSet/>
      <dgm:spPr/>
      <dgm:t>
        <a:bodyPr/>
        <a:lstStyle/>
        <a:p>
          <a:r>
            <a:rPr lang="en-US" dirty="0" smtClean="0"/>
            <a:t>name</a:t>
          </a:r>
          <a:endParaRPr lang="en-US" dirty="0"/>
        </a:p>
      </dgm:t>
    </dgm:pt>
    <dgm:pt modelId="{521DFCA0-4C47-4B68-BBFB-7ADB12B137BB}" type="parTrans" cxnId="{B0FA5B96-CB20-4BFD-883E-01A7AD5800B6}">
      <dgm:prSet/>
      <dgm:spPr/>
      <dgm:t>
        <a:bodyPr/>
        <a:lstStyle/>
        <a:p>
          <a:endParaRPr lang="en-US"/>
        </a:p>
      </dgm:t>
    </dgm:pt>
    <dgm:pt modelId="{559C00FB-44A2-4E16-A1C0-909E92361CFA}" type="sibTrans" cxnId="{B0FA5B96-CB20-4BFD-883E-01A7AD5800B6}">
      <dgm:prSet/>
      <dgm:spPr/>
      <dgm:t>
        <a:bodyPr/>
        <a:lstStyle/>
        <a:p>
          <a:endParaRPr lang="en-US"/>
        </a:p>
      </dgm:t>
    </dgm:pt>
    <dgm:pt modelId="{BD0D7C6B-4B29-457F-B314-BEFFED2F5EDD}">
      <dgm:prSet/>
      <dgm:spPr/>
      <dgm:t>
        <a:bodyPr/>
        <a:lstStyle/>
        <a:p>
          <a:r>
            <a:rPr lang="en-US" dirty="0" smtClean="0"/>
            <a:t>addresses</a:t>
          </a:r>
          <a:endParaRPr lang="en-US" dirty="0"/>
        </a:p>
      </dgm:t>
    </dgm:pt>
    <dgm:pt modelId="{D7164AC7-1AE3-4A91-AF72-1AD3D2E936BD}" type="parTrans" cxnId="{CF3959A9-8DE2-4AEE-B6BC-58E6AA3DE03A}">
      <dgm:prSet/>
      <dgm:spPr/>
      <dgm:t>
        <a:bodyPr/>
        <a:lstStyle/>
        <a:p>
          <a:endParaRPr lang="en-US"/>
        </a:p>
      </dgm:t>
    </dgm:pt>
    <dgm:pt modelId="{1AAAA268-6C93-4418-8763-A906AFBCB674}" type="sibTrans" cxnId="{CF3959A9-8DE2-4AEE-B6BC-58E6AA3DE03A}">
      <dgm:prSet/>
      <dgm:spPr/>
      <dgm:t>
        <a:bodyPr/>
        <a:lstStyle/>
        <a:p>
          <a:endParaRPr lang="en-US"/>
        </a:p>
      </dgm:t>
    </dgm:pt>
    <dgm:pt modelId="{A69BDBE8-70A0-407B-82F7-96F25B78D019}">
      <dgm:prSet/>
      <dgm:spPr/>
      <dgm:t>
        <a:bodyPr/>
        <a:lstStyle/>
        <a:p>
          <a:r>
            <a:rPr lang="en-US" dirty="0" smtClean="0"/>
            <a:t>address</a:t>
          </a:r>
          <a:endParaRPr lang="en-US" dirty="0"/>
        </a:p>
      </dgm:t>
    </dgm:pt>
    <dgm:pt modelId="{D26C4229-4DC5-494A-8D08-6B62A4A9F857}" type="parTrans" cxnId="{DF99CF70-ED1E-447E-BBD7-B1C293375927}">
      <dgm:prSet/>
      <dgm:spPr/>
      <dgm:t>
        <a:bodyPr/>
        <a:lstStyle/>
        <a:p>
          <a:endParaRPr lang="en-US"/>
        </a:p>
      </dgm:t>
    </dgm:pt>
    <dgm:pt modelId="{DF45C584-FE4C-46E9-8082-4CF2811B4379}" type="sibTrans" cxnId="{DF99CF70-ED1E-447E-BBD7-B1C293375927}">
      <dgm:prSet/>
      <dgm:spPr/>
      <dgm:t>
        <a:bodyPr/>
        <a:lstStyle/>
        <a:p>
          <a:endParaRPr lang="en-US"/>
        </a:p>
      </dgm:t>
    </dgm:pt>
    <dgm:pt modelId="{52E05EFF-14EE-4CE1-ADCB-E7D51DE45B38}">
      <dgm:prSet/>
      <dgm:spPr/>
      <dgm:t>
        <a:bodyPr/>
        <a:lstStyle/>
        <a:p>
          <a:r>
            <a:rPr lang="en-US" dirty="0" smtClean="0"/>
            <a:t>street</a:t>
          </a:r>
          <a:endParaRPr lang="en-US" dirty="0"/>
        </a:p>
      </dgm:t>
    </dgm:pt>
    <dgm:pt modelId="{755BE63F-CDF0-45B8-8DD6-669710700489}" type="parTrans" cxnId="{0113064C-D652-4CAD-AD0F-F81C6800AB0E}">
      <dgm:prSet/>
      <dgm:spPr/>
      <dgm:t>
        <a:bodyPr/>
        <a:lstStyle/>
        <a:p>
          <a:endParaRPr lang="en-US"/>
        </a:p>
      </dgm:t>
    </dgm:pt>
    <dgm:pt modelId="{BE7C17ED-E155-4451-B682-29F8461E403F}" type="sibTrans" cxnId="{0113064C-D652-4CAD-AD0F-F81C6800AB0E}">
      <dgm:prSet/>
      <dgm:spPr/>
      <dgm:t>
        <a:bodyPr/>
        <a:lstStyle/>
        <a:p>
          <a:endParaRPr lang="en-US"/>
        </a:p>
      </dgm:t>
    </dgm:pt>
    <dgm:pt modelId="{18768659-9B20-4AE4-9CA4-1CAA56ACF913}">
      <dgm:prSet/>
      <dgm:spPr/>
      <dgm:t>
        <a:bodyPr/>
        <a:lstStyle/>
        <a:p>
          <a:r>
            <a:rPr lang="en-US" dirty="0" smtClean="0"/>
            <a:t>state</a:t>
          </a:r>
          <a:endParaRPr lang="en-US" dirty="0"/>
        </a:p>
      </dgm:t>
    </dgm:pt>
    <dgm:pt modelId="{EF1B9F05-FA5D-44A0-8C09-5AD3BA3DE682}" type="parTrans" cxnId="{5E5E57A1-F765-4B57-9220-8415DCAF22D7}">
      <dgm:prSet/>
      <dgm:spPr/>
      <dgm:t>
        <a:bodyPr/>
        <a:lstStyle/>
        <a:p>
          <a:endParaRPr lang="en-US"/>
        </a:p>
      </dgm:t>
    </dgm:pt>
    <dgm:pt modelId="{57FCC06C-2FA5-4D52-9EEB-C0F75C501622}" type="sibTrans" cxnId="{5E5E57A1-F765-4B57-9220-8415DCAF22D7}">
      <dgm:prSet/>
      <dgm:spPr/>
      <dgm:t>
        <a:bodyPr/>
        <a:lstStyle/>
        <a:p>
          <a:endParaRPr lang="en-US"/>
        </a:p>
      </dgm:t>
    </dgm:pt>
    <dgm:pt modelId="{605F5DC0-1E80-499F-B4F7-142C8D63FE6D}">
      <dgm:prSet/>
      <dgm:spPr/>
      <dgm:t>
        <a:bodyPr/>
        <a:lstStyle/>
        <a:p>
          <a:r>
            <a:rPr lang="en-US" dirty="0" smtClean="0"/>
            <a:t>city</a:t>
          </a:r>
          <a:endParaRPr lang="en-US" dirty="0"/>
        </a:p>
      </dgm:t>
    </dgm:pt>
    <dgm:pt modelId="{C5702FD5-C6A8-4973-8D7C-03878885D648}" type="parTrans" cxnId="{48790816-E867-489B-A27D-862F06B11A90}">
      <dgm:prSet/>
      <dgm:spPr/>
      <dgm:t>
        <a:bodyPr/>
        <a:lstStyle/>
        <a:p>
          <a:endParaRPr lang="en-US"/>
        </a:p>
      </dgm:t>
    </dgm:pt>
    <dgm:pt modelId="{C505608C-9431-4B35-9373-82EE19AEDA78}" type="sibTrans" cxnId="{48790816-E867-489B-A27D-862F06B11A90}">
      <dgm:prSet/>
      <dgm:spPr/>
      <dgm:t>
        <a:bodyPr/>
        <a:lstStyle/>
        <a:p>
          <a:endParaRPr lang="en-US"/>
        </a:p>
      </dgm:t>
    </dgm:pt>
    <dgm:pt modelId="{F9962E25-EE5C-4948-8169-00B6A7E9F32F}">
      <dgm:prSet/>
      <dgm:spPr/>
      <dgm:t>
        <a:bodyPr/>
        <a:lstStyle/>
        <a:p>
          <a:r>
            <a:rPr lang="en-US" dirty="0" smtClean="0"/>
            <a:t>name</a:t>
          </a:r>
          <a:endParaRPr lang="en-US" dirty="0"/>
        </a:p>
      </dgm:t>
    </dgm:pt>
    <dgm:pt modelId="{DA90AFB7-C10B-4580-B26D-0700FEB098FB}" type="parTrans" cxnId="{76AECFB3-573C-4A47-B6BA-1F1996340AC1}">
      <dgm:prSet/>
      <dgm:spPr/>
      <dgm:t>
        <a:bodyPr/>
        <a:lstStyle/>
        <a:p>
          <a:endParaRPr lang="en-US"/>
        </a:p>
      </dgm:t>
    </dgm:pt>
    <dgm:pt modelId="{C954CB4B-2BDF-4134-BFF9-123C2B0371AA}" type="sibTrans" cxnId="{76AECFB3-573C-4A47-B6BA-1F1996340AC1}">
      <dgm:prSet/>
      <dgm:spPr/>
      <dgm:t>
        <a:bodyPr/>
        <a:lstStyle/>
        <a:p>
          <a:endParaRPr lang="en-US"/>
        </a:p>
      </dgm:t>
    </dgm:pt>
    <dgm:pt modelId="{DF211A46-E91F-4C14-B0D7-EF7A13FA3C3D}">
      <dgm:prSet/>
      <dgm:spPr/>
      <dgm:t>
        <a:bodyPr/>
        <a:lstStyle/>
        <a:p>
          <a:r>
            <a:rPr lang="en-US" dirty="0" smtClean="0"/>
            <a:t>name</a:t>
          </a:r>
          <a:endParaRPr lang="en-US" dirty="0"/>
        </a:p>
      </dgm:t>
    </dgm:pt>
    <dgm:pt modelId="{FB90391D-BC6E-4AE5-9ED3-D91B1E01C0FE}" type="parTrans" cxnId="{8263C870-049B-4BE3-9130-F1E60E8191EC}">
      <dgm:prSet/>
      <dgm:spPr/>
      <dgm:t>
        <a:bodyPr/>
        <a:lstStyle/>
        <a:p>
          <a:endParaRPr lang="en-US"/>
        </a:p>
      </dgm:t>
    </dgm:pt>
    <dgm:pt modelId="{B6A2625E-5CE9-48D8-9D42-CB513A46A90F}" type="sibTrans" cxnId="{8263C870-049B-4BE3-9130-F1E60E8191EC}">
      <dgm:prSet/>
      <dgm:spPr/>
      <dgm:t>
        <a:bodyPr/>
        <a:lstStyle/>
        <a:p>
          <a:endParaRPr lang="en-US"/>
        </a:p>
      </dgm:t>
    </dgm:pt>
    <dgm:pt modelId="{3DDF5BC2-4708-4F5D-A86A-C20B4BE9CECE}">
      <dgm:prSet/>
      <dgm:spPr/>
      <dgm:t>
        <a:bodyPr/>
        <a:lstStyle/>
        <a:p>
          <a:r>
            <a:rPr lang="en-US" dirty="0" smtClean="0"/>
            <a:t>name</a:t>
          </a:r>
          <a:endParaRPr lang="en-US" dirty="0"/>
        </a:p>
      </dgm:t>
    </dgm:pt>
    <dgm:pt modelId="{31B6CB00-2842-43FA-B2E4-979442D91EC7}" type="parTrans" cxnId="{B24842AA-1ECC-46F3-8F2E-5B64830F65F2}">
      <dgm:prSet/>
      <dgm:spPr/>
      <dgm:t>
        <a:bodyPr/>
        <a:lstStyle/>
        <a:p>
          <a:endParaRPr lang="en-US"/>
        </a:p>
      </dgm:t>
    </dgm:pt>
    <dgm:pt modelId="{CFC91979-68B8-4A3E-A9C6-96E85D12EE3D}" type="sibTrans" cxnId="{B24842AA-1ECC-46F3-8F2E-5B64830F65F2}">
      <dgm:prSet/>
      <dgm:spPr/>
      <dgm:t>
        <a:bodyPr/>
        <a:lstStyle/>
        <a:p>
          <a:endParaRPr lang="en-US"/>
        </a:p>
      </dgm:t>
    </dgm:pt>
    <dgm:pt modelId="{90D5B2D5-8CE3-449B-A535-A0E02348F9D8}" type="pres">
      <dgm:prSet presAssocID="{09F62F76-19F9-49B0-8471-D5988F36B6E7}" presName="hierChild1" presStyleCnt="0">
        <dgm:presLayoutVars>
          <dgm:chPref val="1"/>
          <dgm:dir/>
          <dgm:animOne val="branch"/>
          <dgm:animLvl val="lvl"/>
          <dgm:resizeHandles/>
        </dgm:presLayoutVars>
      </dgm:prSet>
      <dgm:spPr/>
      <dgm:t>
        <a:bodyPr/>
        <a:lstStyle/>
        <a:p>
          <a:endParaRPr lang="en-US"/>
        </a:p>
      </dgm:t>
    </dgm:pt>
    <dgm:pt modelId="{608BBBB1-6B9F-4C81-A58B-C200EA598ED6}" type="pres">
      <dgm:prSet presAssocID="{BD0D7C6B-4B29-457F-B314-BEFFED2F5EDD}" presName="hierRoot1" presStyleCnt="0"/>
      <dgm:spPr/>
    </dgm:pt>
    <dgm:pt modelId="{77538062-EF23-46F8-BD3C-E204BFC2670A}" type="pres">
      <dgm:prSet presAssocID="{BD0D7C6B-4B29-457F-B314-BEFFED2F5EDD}" presName="composite" presStyleCnt="0"/>
      <dgm:spPr/>
    </dgm:pt>
    <dgm:pt modelId="{48F85EF0-63EC-49F1-9AB3-50EB3086255F}" type="pres">
      <dgm:prSet presAssocID="{BD0D7C6B-4B29-457F-B314-BEFFED2F5EDD}" presName="background" presStyleLbl="node0" presStyleIdx="0" presStyleCnt="1"/>
      <dgm:spPr/>
    </dgm:pt>
    <dgm:pt modelId="{704E3D59-0340-4F0F-B8EA-E19F0702D86E}" type="pres">
      <dgm:prSet presAssocID="{BD0D7C6B-4B29-457F-B314-BEFFED2F5EDD}" presName="text" presStyleLbl="fgAcc0" presStyleIdx="0" presStyleCnt="1">
        <dgm:presLayoutVars>
          <dgm:chPref val="3"/>
        </dgm:presLayoutVars>
      </dgm:prSet>
      <dgm:spPr/>
      <dgm:t>
        <a:bodyPr/>
        <a:lstStyle/>
        <a:p>
          <a:endParaRPr lang="en-US"/>
        </a:p>
      </dgm:t>
    </dgm:pt>
    <dgm:pt modelId="{4ADFEC83-A7DE-4C3B-957D-D4B945038E1A}" type="pres">
      <dgm:prSet presAssocID="{BD0D7C6B-4B29-457F-B314-BEFFED2F5EDD}" presName="hierChild2" presStyleCnt="0"/>
      <dgm:spPr/>
    </dgm:pt>
    <dgm:pt modelId="{C4B4D675-F73F-4D1D-A74D-64050FD7CD4E}" type="pres">
      <dgm:prSet presAssocID="{AEEEF597-0087-4836-BF3E-06791A9D13B4}" presName="Name10" presStyleLbl="parChTrans1D2" presStyleIdx="0" presStyleCnt="2"/>
      <dgm:spPr/>
      <dgm:t>
        <a:bodyPr/>
        <a:lstStyle/>
        <a:p>
          <a:endParaRPr lang="en-US"/>
        </a:p>
      </dgm:t>
    </dgm:pt>
    <dgm:pt modelId="{400A219A-A211-41E0-A287-8B7905BD4529}" type="pres">
      <dgm:prSet presAssocID="{30EBCB1F-570E-44DD-9D25-334AA8F734A8}" presName="hierRoot2" presStyleCnt="0"/>
      <dgm:spPr/>
    </dgm:pt>
    <dgm:pt modelId="{288DA906-0CA1-4B8D-A794-ADC5BA22982D}" type="pres">
      <dgm:prSet presAssocID="{30EBCB1F-570E-44DD-9D25-334AA8F734A8}" presName="composite2" presStyleCnt="0"/>
      <dgm:spPr/>
    </dgm:pt>
    <dgm:pt modelId="{C6C9A50E-6987-4BAB-86C1-557305127EBB}" type="pres">
      <dgm:prSet presAssocID="{30EBCB1F-570E-44DD-9D25-334AA8F734A8}" presName="background2" presStyleLbl="node2" presStyleIdx="0" presStyleCnt="2"/>
      <dgm:spPr/>
    </dgm:pt>
    <dgm:pt modelId="{93C6136D-6921-4DAC-9855-0677A4EDD7E6}" type="pres">
      <dgm:prSet presAssocID="{30EBCB1F-570E-44DD-9D25-334AA8F734A8}" presName="text2" presStyleLbl="fgAcc2" presStyleIdx="0" presStyleCnt="2">
        <dgm:presLayoutVars>
          <dgm:chPref val="3"/>
        </dgm:presLayoutVars>
      </dgm:prSet>
      <dgm:spPr/>
      <dgm:t>
        <a:bodyPr/>
        <a:lstStyle/>
        <a:p>
          <a:endParaRPr lang="en-US"/>
        </a:p>
      </dgm:t>
    </dgm:pt>
    <dgm:pt modelId="{4A625C13-E292-4D15-B197-ABA6CDCE2F90}" type="pres">
      <dgm:prSet presAssocID="{30EBCB1F-570E-44DD-9D25-334AA8F734A8}" presName="hierChild3" presStyleCnt="0"/>
      <dgm:spPr/>
    </dgm:pt>
    <dgm:pt modelId="{B1418A26-F239-4594-896F-1C88F288A032}" type="pres">
      <dgm:prSet presAssocID="{15FD2E1D-4899-41B5-B10D-898D4BCF86C9}" presName="Name17" presStyleLbl="parChTrans1D3" presStyleIdx="0" presStyleCnt="6"/>
      <dgm:spPr/>
      <dgm:t>
        <a:bodyPr/>
        <a:lstStyle/>
        <a:p>
          <a:endParaRPr lang="en-US"/>
        </a:p>
      </dgm:t>
    </dgm:pt>
    <dgm:pt modelId="{4E1D1B83-71A0-4F13-8B89-FDC397F6C29C}" type="pres">
      <dgm:prSet presAssocID="{2DBCC446-A65D-4930-87BE-67E27102FE40}" presName="hierRoot3" presStyleCnt="0"/>
      <dgm:spPr/>
    </dgm:pt>
    <dgm:pt modelId="{F446FB6A-2DF9-47D7-A5F4-21D0099F82C3}" type="pres">
      <dgm:prSet presAssocID="{2DBCC446-A65D-4930-87BE-67E27102FE40}" presName="composite3" presStyleCnt="0"/>
      <dgm:spPr/>
    </dgm:pt>
    <dgm:pt modelId="{2E0B517B-17C9-4CF1-AA43-8A49B6287CEE}" type="pres">
      <dgm:prSet presAssocID="{2DBCC446-A65D-4930-87BE-67E27102FE40}" presName="background3" presStyleLbl="node3" presStyleIdx="0" presStyleCnt="6"/>
      <dgm:spPr/>
    </dgm:pt>
    <dgm:pt modelId="{A70D9685-E90A-4D9F-9FB9-8F7A507CCD6D}" type="pres">
      <dgm:prSet presAssocID="{2DBCC446-A65D-4930-87BE-67E27102FE40}" presName="text3" presStyleLbl="fgAcc3" presStyleIdx="0" presStyleCnt="6">
        <dgm:presLayoutVars>
          <dgm:chPref val="3"/>
        </dgm:presLayoutVars>
      </dgm:prSet>
      <dgm:spPr/>
      <dgm:t>
        <a:bodyPr/>
        <a:lstStyle/>
        <a:p>
          <a:endParaRPr lang="en-US"/>
        </a:p>
      </dgm:t>
    </dgm:pt>
    <dgm:pt modelId="{E2BD11C9-13A4-4BC7-B70A-338D349610E9}" type="pres">
      <dgm:prSet presAssocID="{2DBCC446-A65D-4930-87BE-67E27102FE40}" presName="hierChild4" presStyleCnt="0"/>
      <dgm:spPr/>
    </dgm:pt>
    <dgm:pt modelId="{CDB2241F-ACF8-402E-AC10-3F1CF0EAE250}" type="pres">
      <dgm:prSet presAssocID="{4EBABF17-5CCB-4D78-95FC-9DFC6EFADBF0}" presName="Name17" presStyleLbl="parChTrans1D3" presStyleIdx="1" presStyleCnt="6"/>
      <dgm:spPr/>
      <dgm:t>
        <a:bodyPr/>
        <a:lstStyle/>
        <a:p>
          <a:endParaRPr lang="en-US"/>
        </a:p>
      </dgm:t>
    </dgm:pt>
    <dgm:pt modelId="{5C4717CE-97AE-4BFF-AF1F-7193C7A8DE36}" type="pres">
      <dgm:prSet presAssocID="{F324CF56-5BD7-4400-80C9-FCEB0324B92E}" presName="hierRoot3" presStyleCnt="0"/>
      <dgm:spPr/>
    </dgm:pt>
    <dgm:pt modelId="{A7084912-81EB-4B6A-872A-8370FEBCF000}" type="pres">
      <dgm:prSet presAssocID="{F324CF56-5BD7-4400-80C9-FCEB0324B92E}" presName="composite3" presStyleCnt="0"/>
      <dgm:spPr/>
    </dgm:pt>
    <dgm:pt modelId="{DD117315-A978-45D6-849B-9E3240565C0C}" type="pres">
      <dgm:prSet presAssocID="{F324CF56-5BD7-4400-80C9-FCEB0324B92E}" presName="background3" presStyleLbl="node3" presStyleIdx="1" presStyleCnt="6"/>
      <dgm:spPr/>
    </dgm:pt>
    <dgm:pt modelId="{C974DA74-5048-4EA5-A518-FE8EADC9A114}" type="pres">
      <dgm:prSet presAssocID="{F324CF56-5BD7-4400-80C9-FCEB0324B92E}" presName="text3" presStyleLbl="fgAcc3" presStyleIdx="1" presStyleCnt="6">
        <dgm:presLayoutVars>
          <dgm:chPref val="3"/>
        </dgm:presLayoutVars>
      </dgm:prSet>
      <dgm:spPr/>
      <dgm:t>
        <a:bodyPr/>
        <a:lstStyle/>
        <a:p>
          <a:endParaRPr lang="en-US"/>
        </a:p>
      </dgm:t>
    </dgm:pt>
    <dgm:pt modelId="{10B67D4B-70C1-4F87-9A18-23257E973A63}" type="pres">
      <dgm:prSet presAssocID="{F324CF56-5BD7-4400-80C9-FCEB0324B92E}" presName="hierChild4" presStyleCnt="0"/>
      <dgm:spPr/>
    </dgm:pt>
    <dgm:pt modelId="{2080B1F1-B7AF-463E-B95D-5E13C2986E4E}" type="pres">
      <dgm:prSet presAssocID="{521DFCA0-4C47-4B68-BBFB-7ADB12B137BB}" presName="Name23" presStyleLbl="parChTrans1D4" presStyleIdx="0" presStyleCnt="4"/>
      <dgm:spPr/>
      <dgm:t>
        <a:bodyPr/>
        <a:lstStyle/>
        <a:p>
          <a:endParaRPr lang="en-US"/>
        </a:p>
      </dgm:t>
    </dgm:pt>
    <dgm:pt modelId="{8B3216F2-0C56-4C6A-B6E3-95234B10C5C2}" type="pres">
      <dgm:prSet presAssocID="{1EA10EB5-8270-41F2-B0FE-2A924D1F69AE}" presName="hierRoot4" presStyleCnt="0"/>
      <dgm:spPr/>
    </dgm:pt>
    <dgm:pt modelId="{C6013BB0-4435-4D99-B532-A8907CB93E8F}" type="pres">
      <dgm:prSet presAssocID="{1EA10EB5-8270-41F2-B0FE-2A924D1F69AE}" presName="composite4" presStyleCnt="0"/>
      <dgm:spPr/>
    </dgm:pt>
    <dgm:pt modelId="{7A332A75-5A8A-4FCF-BB11-B4AEBE3ADEDB}" type="pres">
      <dgm:prSet presAssocID="{1EA10EB5-8270-41F2-B0FE-2A924D1F69AE}" presName="background4" presStyleLbl="node4" presStyleIdx="0" presStyleCnt="4"/>
      <dgm:spPr/>
    </dgm:pt>
    <dgm:pt modelId="{5921A547-702C-4EED-8B5E-7503FB04ABA0}" type="pres">
      <dgm:prSet presAssocID="{1EA10EB5-8270-41F2-B0FE-2A924D1F69AE}" presName="text4" presStyleLbl="fgAcc4" presStyleIdx="0" presStyleCnt="4">
        <dgm:presLayoutVars>
          <dgm:chPref val="3"/>
        </dgm:presLayoutVars>
      </dgm:prSet>
      <dgm:spPr/>
      <dgm:t>
        <a:bodyPr/>
        <a:lstStyle/>
        <a:p>
          <a:endParaRPr lang="en-US"/>
        </a:p>
      </dgm:t>
    </dgm:pt>
    <dgm:pt modelId="{AFA16552-74A5-47E1-9F7E-D9288392410B}" type="pres">
      <dgm:prSet presAssocID="{1EA10EB5-8270-41F2-B0FE-2A924D1F69AE}" presName="hierChild5" presStyleCnt="0"/>
      <dgm:spPr/>
    </dgm:pt>
    <dgm:pt modelId="{81BEE6A4-0143-487D-8841-BCFE6D1D8FD7}" type="pres">
      <dgm:prSet presAssocID="{50B11BCA-9CCE-4D61-8849-BB08B476CB04}" presName="Name17" presStyleLbl="parChTrans1D3" presStyleIdx="2" presStyleCnt="6"/>
      <dgm:spPr/>
      <dgm:t>
        <a:bodyPr/>
        <a:lstStyle/>
        <a:p>
          <a:endParaRPr lang="en-US"/>
        </a:p>
      </dgm:t>
    </dgm:pt>
    <dgm:pt modelId="{9FBB8AD2-424F-4545-908E-8E47F7420856}" type="pres">
      <dgm:prSet presAssocID="{22BF3FF5-7EF5-41D2-AE6A-7AF66B25949A}" presName="hierRoot3" presStyleCnt="0"/>
      <dgm:spPr/>
    </dgm:pt>
    <dgm:pt modelId="{70ED8A85-A9B2-49B9-B931-A20F8082120A}" type="pres">
      <dgm:prSet presAssocID="{22BF3FF5-7EF5-41D2-AE6A-7AF66B25949A}" presName="composite3" presStyleCnt="0"/>
      <dgm:spPr/>
    </dgm:pt>
    <dgm:pt modelId="{134E61EC-E7C8-4EF3-8553-C0D85DCC8CA4}" type="pres">
      <dgm:prSet presAssocID="{22BF3FF5-7EF5-41D2-AE6A-7AF66B25949A}" presName="background3" presStyleLbl="node3" presStyleIdx="2" presStyleCnt="6"/>
      <dgm:spPr/>
    </dgm:pt>
    <dgm:pt modelId="{D13F33C7-9B8A-4A55-A835-E59735DDC146}" type="pres">
      <dgm:prSet presAssocID="{22BF3FF5-7EF5-41D2-AE6A-7AF66B25949A}" presName="text3" presStyleLbl="fgAcc3" presStyleIdx="2" presStyleCnt="6">
        <dgm:presLayoutVars>
          <dgm:chPref val="3"/>
        </dgm:presLayoutVars>
      </dgm:prSet>
      <dgm:spPr/>
      <dgm:t>
        <a:bodyPr/>
        <a:lstStyle/>
        <a:p>
          <a:endParaRPr lang="en-US"/>
        </a:p>
      </dgm:t>
    </dgm:pt>
    <dgm:pt modelId="{CC35FA56-6D43-4AA0-82A1-934EA405224B}" type="pres">
      <dgm:prSet presAssocID="{22BF3FF5-7EF5-41D2-AE6A-7AF66B25949A}" presName="hierChild4" presStyleCnt="0"/>
      <dgm:spPr/>
    </dgm:pt>
    <dgm:pt modelId="{1759FC3F-8B68-4877-ACEC-03C1882781E1}" type="pres">
      <dgm:prSet presAssocID="{FB90391D-BC6E-4AE5-9ED3-D91B1E01C0FE}" presName="Name23" presStyleLbl="parChTrans1D4" presStyleIdx="1" presStyleCnt="4"/>
      <dgm:spPr/>
      <dgm:t>
        <a:bodyPr/>
        <a:lstStyle/>
        <a:p>
          <a:endParaRPr lang="en-US"/>
        </a:p>
      </dgm:t>
    </dgm:pt>
    <dgm:pt modelId="{4F77AA9E-108C-47D7-AFBE-2AE2B2ECEFD8}" type="pres">
      <dgm:prSet presAssocID="{DF211A46-E91F-4C14-B0D7-EF7A13FA3C3D}" presName="hierRoot4" presStyleCnt="0"/>
      <dgm:spPr/>
    </dgm:pt>
    <dgm:pt modelId="{97E4A236-2DCD-4E5C-AEE7-0D3DDCBF1C38}" type="pres">
      <dgm:prSet presAssocID="{DF211A46-E91F-4C14-B0D7-EF7A13FA3C3D}" presName="composite4" presStyleCnt="0"/>
      <dgm:spPr/>
    </dgm:pt>
    <dgm:pt modelId="{E9D03CC7-6E67-43DF-8A02-9AE88EDC855B}" type="pres">
      <dgm:prSet presAssocID="{DF211A46-E91F-4C14-B0D7-EF7A13FA3C3D}" presName="background4" presStyleLbl="node4" presStyleIdx="1" presStyleCnt="4"/>
      <dgm:spPr/>
    </dgm:pt>
    <dgm:pt modelId="{FE7AAE50-5D7C-4F78-BDA2-A8F2A1312DEF}" type="pres">
      <dgm:prSet presAssocID="{DF211A46-E91F-4C14-B0D7-EF7A13FA3C3D}" presName="text4" presStyleLbl="fgAcc4" presStyleIdx="1" presStyleCnt="4">
        <dgm:presLayoutVars>
          <dgm:chPref val="3"/>
        </dgm:presLayoutVars>
      </dgm:prSet>
      <dgm:spPr/>
      <dgm:t>
        <a:bodyPr/>
        <a:lstStyle/>
        <a:p>
          <a:endParaRPr lang="en-US"/>
        </a:p>
      </dgm:t>
    </dgm:pt>
    <dgm:pt modelId="{3A25CE1E-7DC0-4386-8DB6-1EFFABC99008}" type="pres">
      <dgm:prSet presAssocID="{DF211A46-E91F-4C14-B0D7-EF7A13FA3C3D}" presName="hierChild5" presStyleCnt="0"/>
      <dgm:spPr/>
    </dgm:pt>
    <dgm:pt modelId="{F2017909-074D-4122-AF9D-B5837CA34EFE}" type="pres">
      <dgm:prSet presAssocID="{D26C4229-4DC5-494A-8D08-6B62A4A9F857}" presName="Name10" presStyleLbl="parChTrans1D2" presStyleIdx="1" presStyleCnt="2"/>
      <dgm:spPr/>
      <dgm:t>
        <a:bodyPr/>
        <a:lstStyle/>
        <a:p>
          <a:endParaRPr lang="en-US"/>
        </a:p>
      </dgm:t>
    </dgm:pt>
    <dgm:pt modelId="{2D3FD4D7-D481-49D7-88D5-29424E03D047}" type="pres">
      <dgm:prSet presAssocID="{A69BDBE8-70A0-407B-82F7-96F25B78D019}" presName="hierRoot2" presStyleCnt="0"/>
      <dgm:spPr/>
    </dgm:pt>
    <dgm:pt modelId="{A1E11F41-4DC9-4B41-85C9-50B1D8516C80}" type="pres">
      <dgm:prSet presAssocID="{A69BDBE8-70A0-407B-82F7-96F25B78D019}" presName="composite2" presStyleCnt="0"/>
      <dgm:spPr/>
    </dgm:pt>
    <dgm:pt modelId="{ABCE45E8-783D-4B31-8FE0-824737840707}" type="pres">
      <dgm:prSet presAssocID="{A69BDBE8-70A0-407B-82F7-96F25B78D019}" presName="background2" presStyleLbl="node2" presStyleIdx="1" presStyleCnt="2"/>
      <dgm:spPr/>
    </dgm:pt>
    <dgm:pt modelId="{CD1F76BC-7CB0-4BB4-A30B-DBBD2DF83696}" type="pres">
      <dgm:prSet presAssocID="{A69BDBE8-70A0-407B-82F7-96F25B78D019}" presName="text2" presStyleLbl="fgAcc2" presStyleIdx="1" presStyleCnt="2">
        <dgm:presLayoutVars>
          <dgm:chPref val="3"/>
        </dgm:presLayoutVars>
      </dgm:prSet>
      <dgm:spPr/>
      <dgm:t>
        <a:bodyPr/>
        <a:lstStyle/>
        <a:p>
          <a:endParaRPr lang="en-US"/>
        </a:p>
      </dgm:t>
    </dgm:pt>
    <dgm:pt modelId="{64C64B47-AB15-4819-9707-BBD9F3169EF3}" type="pres">
      <dgm:prSet presAssocID="{A69BDBE8-70A0-407B-82F7-96F25B78D019}" presName="hierChild3" presStyleCnt="0"/>
      <dgm:spPr/>
    </dgm:pt>
    <dgm:pt modelId="{8C1789C9-9DE4-4FBA-9375-61F22D286D67}" type="pres">
      <dgm:prSet presAssocID="{755BE63F-CDF0-45B8-8DD6-669710700489}" presName="Name17" presStyleLbl="parChTrans1D3" presStyleIdx="3" presStyleCnt="6"/>
      <dgm:spPr/>
      <dgm:t>
        <a:bodyPr/>
        <a:lstStyle/>
        <a:p>
          <a:endParaRPr lang="en-US"/>
        </a:p>
      </dgm:t>
    </dgm:pt>
    <dgm:pt modelId="{AF210D49-D9AD-479C-B1DA-AD5DBFE18891}" type="pres">
      <dgm:prSet presAssocID="{52E05EFF-14EE-4CE1-ADCB-E7D51DE45B38}" presName="hierRoot3" presStyleCnt="0"/>
      <dgm:spPr/>
    </dgm:pt>
    <dgm:pt modelId="{FB3252AE-E520-406B-BBEA-8E7BAD8FF3D2}" type="pres">
      <dgm:prSet presAssocID="{52E05EFF-14EE-4CE1-ADCB-E7D51DE45B38}" presName="composite3" presStyleCnt="0"/>
      <dgm:spPr/>
    </dgm:pt>
    <dgm:pt modelId="{6E510840-8A98-453B-BC0F-1F0BB4423831}" type="pres">
      <dgm:prSet presAssocID="{52E05EFF-14EE-4CE1-ADCB-E7D51DE45B38}" presName="background3" presStyleLbl="node3" presStyleIdx="3" presStyleCnt="6"/>
      <dgm:spPr/>
    </dgm:pt>
    <dgm:pt modelId="{923D4455-038E-4F06-9611-1893F8B55A70}" type="pres">
      <dgm:prSet presAssocID="{52E05EFF-14EE-4CE1-ADCB-E7D51DE45B38}" presName="text3" presStyleLbl="fgAcc3" presStyleIdx="3" presStyleCnt="6">
        <dgm:presLayoutVars>
          <dgm:chPref val="3"/>
        </dgm:presLayoutVars>
      </dgm:prSet>
      <dgm:spPr/>
      <dgm:t>
        <a:bodyPr/>
        <a:lstStyle/>
        <a:p>
          <a:endParaRPr lang="en-US"/>
        </a:p>
      </dgm:t>
    </dgm:pt>
    <dgm:pt modelId="{31698475-C5E9-426B-8572-A0F4935556B0}" type="pres">
      <dgm:prSet presAssocID="{52E05EFF-14EE-4CE1-ADCB-E7D51DE45B38}" presName="hierChild4" presStyleCnt="0"/>
      <dgm:spPr/>
    </dgm:pt>
    <dgm:pt modelId="{696C4AA0-74F3-49B5-80D3-BAB271A53286}" type="pres">
      <dgm:prSet presAssocID="{C5702FD5-C6A8-4973-8D7C-03878885D648}" presName="Name17" presStyleLbl="parChTrans1D3" presStyleIdx="4" presStyleCnt="6"/>
      <dgm:spPr/>
      <dgm:t>
        <a:bodyPr/>
        <a:lstStyle/>
        <a:p>
          <a:endParaRPr lang="en-US"/>
        </a:p>
      </dgm:t>
    </dgm:pt>
    <dgm:pt modelId="{F20FE5D6-06B0-4A6E-9379-7C281D1EED55}" type="pres">
      <dgm:prSet presAssocID="{605F5DC0-1E80-499F-B4F7-142C8D63FE6D}" presName="hierRoot3" presStyleCnt="0"/>
      <dgm:spPr/>
    </dgm:pt>
    <dgm:pt modelId="{C6318AB4-08D7-4620-A3DF-3FC3D163F6A0}" type="pres">
      <dgm:prSet presAssocID="{605F5DC0-1E80-499F-B4F7-142C8D63FE6D}" presName="composite3" presStyleCnt="0"/>
      <dgm:spPr/>
    </dgm:pt>
    <dgm:pt modelId="{90B6FA00-B7C1-4854-BB93-8B62638D1D26}" type="pres">
      <dgm:prSet presAssocID="{605F5DC0-1E80-499F-B4F7-142C8D63FE6D}" presName="background3" presStyleLbl="node3" presStyleIdx="4" presStyleCnt="6"/>
      <dgm:spPr/>
    </dgm:pt>
    <dgm:pt modelId="{9B424B00-40D3-49C2-BB92-A40C9CE6D327}" type="pres">
      <dgm:prSet presAssocID="{605F5DC0-1E80-499F-B4F7-142C8D63FE6D}" presName="text3" presStyleLbl="fgAcc3" presStyleIdx="4" presStyleCnt="6">
        <dgm:presLayoutVars>
          <dgm:chPref val="3"/>
        </dgm:presLayoutVars>
      </dgm:prSet>
      <dgm:spPr/>
      <dgm:t>
        <a:bodyPr/>
        <a:lstStyle/>
        <a:p>
          <a:endParaRPr lang="en-US"/>
        </a:p>
      </dgm:t>
    </dgm:pt>
    <dgm:pt modelId="{AE1C4E1B-C6FE-44DB-9C88-1E310E10B273}" type="pres">
      <dgm:prSet presAssocID="{605F5DC0-1E80-499F-B4F7-142C8D63FE6D}" presName="hierChild4" presStyleCnt="0"/>
      <dgm:spPr/>
    </dgm:pt>
    <dgm:pt modelId="{C4FBBD10-5555-46A9-8947-D6FC9C68D797}" type="pres">
      <dgm:prSet presAssocID="{DA90AFB7-C10B-4580-B26D-0700FEB098FB}" presName="Name23" presStyleLbl="parChTrans1D4" presStyleIdx="2" presStyleCnt="4"/>
      <dgm:spPr/>
      <dgm:t>
        <a:bodyPr/>
        <a:lstStyle/>
        <a:p>
          <a:endParaRPr lang="en-US"/>
        </a:p>
      </dgm:t>
    </dgm:pt>
    <dgm:pt modelId="{31E11C02-FE68-45BB-AA43-CDD075AF7F7A}" type="pres">
      <dgm:prSet presAssocID="{F9962E25-EE5C-4948-8169-00B6A7E9F32F}" presName="hierRoot4" presStyleCnt="0"/>
      <dgm:spPr/>
    </dgm:pt>
    <dgm:pt modelId="{326475A1-1458-4628-A583-E5AD3D0077DF}" type="pres">
      <dgm:prSet presAssocID="{F9962E25-EE5C-4948-8169-00B6A7E9F32F}" presName="composite4" presStyleCnt="0"/>
      <dgm:spPr/>
    </dgm:pt>
    <dgm:pt modelId="{05BEFA96-AA3D-4420-890E-0F819D81D945}" type="pres">
      <dgm:prSet presAssocID="{F9962E25-EE5C-4948-8169-00B6A7E9F32F}" presName="background4" presStyleLbl="node4" presStyleIdx="2" presStyleCnt="4"/>
      <dgm:spPr/>
    </dgm:pt>
    <dgm:pt modelId="{5042C2E3-F3CE-4839-B134-B3F9361258DD}" type="pres">
      <dgm:prSet presAssocID="{F9962E25-EE5C-4948-8169-00B6A7E9F32F}" presName="text4" presStyleLbl="fgAcc4" presStyleIdx="2" presStyleCnt="4">
        <dgm:presLayoutVars>
          <dgm:chPref val="3"/>
        </dgm:presLayoutVars>
      </dgm:prSet>
      <dgm:spPr/>
      <dgm:t>
        <a:bodyPr/>
        <a:lstStyle/>
        <a:p>
          <a:endParaRPr lang="en-US"/>
        </a:p>
      </dgm:t>
    </dgm:pt>
    <dgm:pt modelId="{0938ED81-3028-4B7D-8AA7-DB1516CCC9E4}" type="pres">
      <dgm:prSet presAssocID="{F9962E25-EE5C-4948-8169-00B6A7E9F32F}" presName="hierChild5" presStyleCnt="0"/>
      <dgm:spPr/>
    </dgm:pt>
    <dgm:pt modelId="{F436A989-E220-408B-B5C4-61E141EA4B0B}" type="pres">
      <dgm:prSet presAssocID="{EF1B9F05-FA5D-44A0-8C09-5AD3BA3DE682}" presName="Name17" presStyleLbl="parChTrans1D3" presStyleIdx="5" presStyleCnt="6"/>
      <dgm:spPr/>
      <dgm:t>
        <a:bodyPr/>
        <a:lstStyle/>
        <a:p>
          <a:endParaRPr lang="en-US"/>
        </a:p>
      </dgm:t>
    </dgm:pt>
    <dgm:pt modelId="{BCC8014A-54C8-4249-94AD-9AE814EC653F}" type="pres">
      <dgm:prSet presAssocID="{18768659-9B20-4AE4-9CA4-1CAA56ACF913}" presName="hierRoot3" presStyleCnt="0"/>
      <dgm:spPr/>
    </dgm:pt>
    <dgm:pt modelId="{672C6B24-D17A-4CCD-B5FC-68F8AF83E5D3}" type="pres">
      <dgm:prSet presAssocID="{18768659-9B20-4AE4-9CA4-1CAA56ACF913}" presName="composite3" presStyleCnt="0"/>
      <dgm:spPr/>
    </dgm:pt>
    <dgm:pt modelId="{DBF3788B-5428-4251-ACE8-3E4A89546131}" type="pres">
      <dgm:prSet presAssocID="{18768659-9B20-4AE4-9CA4-1CAA56ACF913}" presName="background3" presStyleLbl="node3" presStyleIdx="5" presStyleCnt="6"/>
      <dgm:spPr/>
    </dgm:pt>
    <dgm:pt modelId="{926A3C68-B838-4F71-AC92-DF7FED08AE1E}" type="pres">
      <dgm:prSet presAssocID="{18768659-9B20-4AE4-9CA4-1CAA56ACF913}" presName="text3" presStyleLbl="fgAcc3" presStyleIdx="5" presStyleCnt="6">
        <dgm:presLayoutVars>
          <dgm:chPref val="3"/>
        </dgm:presLayoutVars>
      </dgm:prSet>
      <dgm:spPr/>
      <dgm:t>
        <a:bodyPr/>
        <a:lstStyle/>
        <a:p>
          <a:endParaRPr lang="en-US"/>
        </a:p>
      </dgm:t>
    </dgm:pt>
    <dgm:pt modelId="{7ED60CF7-1B6B-4DDF-974E-6A299957D208}" type="pres">
      <dgm:prSet presAssocID="{18768659-9B20-4AE4-9CA4-1CAA56ACF913}" presName="hierChild4" presStyleCnt="0"/>
      <dgm:spPr/>
    </dgm:pt>
    <dgm:pt modelId="{13241D74-042F-4E2B-8CCA-1422E156EEA5}" type="pres">
      <dgm:prSet presAssocID="{31B6CB00-2842-43FA-B2E4-979442D91EC7}" presName="Name23" presStyleLbl="parChTrans1D4" presStyleIdx="3" presStyleCnt="4"/>
      <dgm:spPr/>
      <dgm:t>
        <a:bodyPr/>
        <a:lstStyle/>
        <a:p>
          <a:endParaRPr lang="en-US"/>
        </a:p>
      </dgm:t>
    </dgm:pt>
    <dgm:pt modelId="{785BE108-10E1-4D1D-BE37-CB3336E37CC1}" type="pres">
      <dgm:prSet presAssocID="{3DDF5BC2-4708-4F5D-A86A-C20B4BE9CECE}" presName="hierRoot4" presStyleCnt="0"/>
      <dgm:spPr/>
    </dgm:pt>
    <dgm:pt modelId="{CE6DF5F1-EAA2-48E1-95E4-5E48F44A7E0E}" type="pres">
      <dgm:prSet presAssocID="{3DDF5BC2-4708-4F5D-A86A-C20B4BE9CECE}" presName="composite4" presStyleCnt="0"/>
      <dgm:spPr/>
    </dgm:pt>
    <dgm:pt modelId="{97DD8B4D-563F-4D20-BE27-641A3CA683C8}" type="pres">
      <dgm:prSet presAssocID="{3DDF5BC2-4708-4F5D-A86A-C20B4BE9CECE}" presName="background4" presStyleLbl="node4" presStyleIdx="3" presStyleCnt="4"/>
      <dgm:spPr/>
    </dgm:pt>
    <dgm:pt modelId="{76F68441-7C67-4B64-9E38-100D3DE6F751}" type="pres">
      <dgm:prSet presAssocID="{3DDF5BC2-4708-4F5D-A86A-C20B4BE9CECE}" presName="text4" presStyleLbl="fgAcc4" presStyleIdx="3" presStyleCnt="4">
        <dgm:presLayoutVars>
          <dgm:chPref val="3"/>
        </dgm:presLayoutVars>
      </dgm:prSet>
      <dgm:spPr/>
      <dgm:t>
        <a:bodyPr/>
        <a:lstStyle/>
        <a:p>
          <a:endParaRPr lang="en-US"/>
        </a:p>
      </dgm:t>
    </dgm:pt>
    <dgm:pt modelId="{8F5CCDF7-69CC-4140-A2DE-55644FDA053A}" type="pres">
      <dgm:prSet presAssocID="{3DDF5BC2-4708-4F5D-A86A-C20B4BE9CECE}" presName="hierChild5" presStyleCnt="0"/>
      <dgm:spPr/>
    </dgm:pt>
  </dgm:ptLst>
  <dgm:cxnLst>
    <dgm:cxn modelId="{A9809E61-4CF4-44B1-B25B-738F24047129}" type="presOf" srcId="{A69BDBE8-70A0-407B-82F7-96F25B78D019}" destId="{CD1F76BC-7CB0-4BB4-A30B-DBBD2DF83696}" srcOrd="0" destOrd="0" presId="urn:microsoft.com/office/officeart/2005/8/layout/hierarchy1"/>
    <dgm:cxn modelId="{CBB83E0A-DFC1-49AE-80C5-3B4F66D2FBB7}" srcId="{30EBCB1F-570E-44DD-9D25-334AA8F734A8}" destId="{F324CF56-5BD7-4400-80C9-FCEB0324B92E}" srcOrd="1" destOrd="0" parTransId="{4EBABF17-5CCB-4D78-95FC-9DFC6EFADBF0}" sibTransId="{0129F22B-ADF8-4EF3-9E97-0345EA1D90AE}"/>
    <dgm:cxn modelId="{5E5E57A1-F765-4B57-9220-8415DCAF22D7}" srcId="{A69BDBE8-70A0-407B-82F7-96F25B78D019}" destId="{18768659-9B20-4AE4-9CA4-1CAA56ACF913}" srcOrd="2" destOrd="0" parTransId="{EF1B9F05-FA5D-44A0-8C09-5AD3BA3DE682}" sibTransId="{57FCC06C-2FA5-4D52-9EEB-C0F75C501622}"/>
    <dgm:cxn modelId="{07EF0DCC-BCD0-4D0D-81B6-CEF2B6163609}" type="presOf" srcId="{755BE63F-CDF0-45B8-8DD6-669710700489}" destId="{8C1789C9-9DE4-4FBA-9375-61F22D286D67}" srcOrd="0" destOrd="0" presId="urn:microsoft.com/office/officeart/2005/8/layout/hierarchy1"/>
    <dgm:cxn modelId="{38633E8D-9D75-404E-9F35-B702A441D8D9}" srcId="{30EBCB1F-570E-44DD-9D25-334AA8F734A8}" destId="{22BF3FF5-7EF5-41D2-AE6A-7AF66B25949A}" srcOrd="2" destOrd="0" parTransId="{50B11BCA-9CCE-4D61-8849-BB08B476CB04}" sibTransId="{A1D237AD-F92F-4F41-9CDA-FFCC8B6E873D}"/>
    <dgm:cxn modelId="{76AECFB3-573C-4A47-B6BA-1F1996340AC1}" srcId="{605F5DC0-1E80-499F-B4F7-142C8D63FE6D}" destId="{F9962E25-EE5C-4948-8169-00B6A7E9F32F}" srcOrd="0" destOrd="0" parTransId="{DA90AFB7-C10B-4580-B26D-0700FEB098FB}" sibTransId="{C954CB4B-2BDF-4134-BFF9-123C2B0371AA}"/>
    <dgm:cxn modelId="{B0356FF6-DD69-4B80-8B9D-99246FC9731B}" srcId="{30EBCB1F-570E-44DD-9D25-334AA8F734A8}" destId="{2DBCC446-A65D-4930-87BE-67E27102FE40}" srcOrd="0" destOrd="0" parTransId="{15FD2E1D-4899-41B5-B10D-898D4BCF86C9}" sibTransId="{1AF07DE8-A5FE-48A7-B207-F7837214E324}"/>
    <dgm:cxn modelId="{D9B2D3E2-784D-47F7-B8F6-3E669BDC4398}" type="presOf" srcId="{AEEEF597-0087-4836-BF3E-06791A9D13B4}" destId="{C4B4D675-F73F-4D1D-A74D-64050FD7CD4E}" srcOrd="0" destOrd="0" presId="urn:microsoft.com/office/officeart/2005/8/layout/hierarchy1"/>
    <dgm:cxn modelId="{D46DECD1-0213-4EC2-8283-8C54296FCD03}" type="presOf" srcId="{09F62F76-19F9-49B0-8471-D5988F36B6E7}" destId="{90D5B2D5-8CE3-449B-A535-A0E02348F9D8}" srcOrd="0" destOrd="0" presId="urn:microsoft.com/office/officeart/2005/8/layout/hierarchy1"/>
    <dgm:cxn modelId="{CCEB8C38-6E5D-44CA-9989-4FC50D8D69E8}" type="presOf" srcId="{30EBCB1F-570E-44DD-9D25-334AA8F734A8}" destId="{93C6136D-6921-4DAC-9855-0677A4EDD7E6}" srcOrd="0" destOrd="0" presId="urn:microsoft.com/office/officeart/2005/8/layout/hierarchy1"/>
    <dgm:cxn modelId="{F7EBF61B-C23D-4450-A7F4-8640B8B9850D}" type="presOf" srcId="{50B11BCA-9CCE-4D61-8849-BB08B476CB04}" destId="{81BEE6A4-0143-487D-8841-BCFE6D1D8FD7}" srcOrd="0" destOrd="0" presId="urn:microsoft.com/office/officeart/2005/8/layout/hierarchy1"/>
    <dgm:cxn modelId="{AA2CE603-272D-41EC-90CD-660BF5329388}" type="presOf" srcId="{2DBCC446-A65D-4930-87BE-67E27102FE40}" destId="{A70D9685-E90A-4D9F-9FB9-8F7A507CCD6D}" srcOrd="0" destOrd="0" presId="urn:microsoft.com/office/officeart/2005/8/layout/hierarchy1"/>
    <dgm:cxn modelId="{48790816-E867-489B-A27D-862F06B11A90}" srcId="{A69BDBE8-70A0-407B-82F7-96F25B78D019}" destId="{605F5DC0-1E80-499F-B4F7-142C8D63FE6D}" srcOrd="1" destOrd="0" parTransId="{C5702FD5-C6A8-4973-8D7C-03878885D648}" sibTransId="{C505608C-9431-4B35-9373-82EE19AEDA78}"/>
    <dgm:cxn modelId="{3D91B8C7-88AF-4B23-9A1A-22EFF677AF48}" type="presOf" srcId="{DA90AFB7-C10B-4580-B26D-0700FEB098FB}" destId="{C4FBBD10-5555-46A9-8947-D6FC9C68D797}" srcOrd="0" destOrd="0" presId="urn:microsoft.com/office/officeart/2005/8/layout/hierarchy1"/>
    <dgm:cxn modelId="{6421D3F4-C906-473F-8A84-13AA17C4AD7E}" type="presOf" srcId="{605F5DC0-1E80-499F-B4F7-142C8D63FE6D}" destId="{9B424B00-40D3-49C2-BB92-A40C9CE6D327}" srcOrd="0" destOrd="0" presId="urn:microsoft.com/office/officeart/2005/8/layout/hierarchy1"/>
    <dgm:cxn modelId="{B0FA5B96-CB20-4BFD-883E-01A7AD5800B6}" srcId="{F324CF56-5BD7-4400-80C9-FCEB0324B92E}" destId="{1EA10EB5-8270-41F2-B0FE-2A924D1F69AE}" srcOrd="0" destOrd="0" parTransId="{521DFCA0-4C47-4B68-BBFB-7ADB12B137BB}" sibTransId="{559C00FB-44A2-4E16-A1C0-909E92361CFA}"/>
    <dgm:cxn modelId="{342A95C6-94F0-49D0-90B9-80B7B995DBDA}" type="presOf" srcId="{4EBABF17-5CCB-4D78-95FC-9DFC6EFADBF0}" destId="{CDB2241F-ACF8-402E-AC10-3F1CF0EAE250}" srcOrd="0" destOrd="0" presId="urn:microsoft.com/office/officeart/2005/8/layout/hierarchy1"/>
    <dgm:cxn modelId="{8263C870-049B-4BE3-9130-F1E60E8191EC}" srcId="{22BF3FF5-7EF5-41D2-AE6A-7AF66B25949A}" destId="{DF211A46-E91F-4C14-B0D7-EF7A13FA3C3D}" srcOrd="0" destOrd="0" parTransId="{FB90391D-BC6E-4AE5-9ED3-D91B1E01C0FE}" sibTransId="{B6A2625E-5CE9-48D8-9D42-CB513A46A90F}"/>
    <dgm:cxn modelId="{B24842AA-1ECC-46F3-8F2E-5B64830F65F2}" srcId="{18768659-9B20-4AE4-9CA4-1CAA56ACF913}" destId="{3DDF5BC2-4708-4F5D-A86A-C20B4BE9CECE}" srcOrd="0" destOrd="0" parTransId="{31B6CB00-2842-43FA-B2E4-979442D91EC7}" sibTransId="{CFC91979-68B8-4A3E-A9C6-96E85D12EE3D}"/>
    <dgm:cxn modelId="{CF3959A9-8DE2-4AEE-B6BC-58E6AA3DE03A}" srcId="{09F62F76-19F9-49B0-8471-D5988F36B6E7}" destId="{BD0D7C6B-4B29-457F-B314-BEFFED2F5EDD}" srcOrd="0" destOrd="0" parTransId="{D7164AC7-1AE3-4A91-AF72-1AD3D2E936BD}" sibTransId="{1AAAA268-6C93-4418-8763-A906AFBCB674}"/>
    <dgm:cxn modelId="{20DEAF2C-CCF7-4CB9-8EF0-8A74D051C583}" type="presOf" srcId="{F324CF56-5BD7-4400-80C9-FCEB0324B92E}" destId="{C974DA74-5048-4EA5-A518-FE8EADC9A114}" srcOrd="0" destOrd="0" presId="urn:microsoft.com/office/officeart/2005/8/layout/hierarchy1"/>
    <dgm:cxn modelId="{D3C933D0-9C5D-49EC-BD16-AA7164D87062}" type="presOf" srcId="{C5702FD5-C6A8-4973-8D7C-03878885D648}" destId="{696C4AA0-74F3-49B5-80D3-BAB271A53286}" srcOrd="0" destOrd="0" presId="urn:microsoft.com/office/officeart/2005/8/layout/hierarchy1"/>
    <dgm:cxn modelId="{8FE0F481-8527-4DA2-BD53-124CAC1DE04B}" type="presOf" srcId="{52E05EFF-14EE-4CE1-ADCB-E7D51DE45B38}" destId="{923D4455-038E-4F06-9611-1893F8B55A70}" srcOrd="0" destOrd="0" presId="urn:microsoft.com/office/officeart/2005/8/layout/hierarchy1"/>
    <dgm:cxn modelId="{AA693333-B3C1-4E7D-8672-973D20A1A638}" type="presOf" srcId="{15FD2E1D-4899-41B5-B10D-898D4BCF86C9}" destId="{B1418A26-F239-4594-896F-1C88F288A032}" srcOrd="0" destOrd="0" presId="urn:microsoft.com/office/officeart/2005/8/layout/hierarchy1"/>
    <dgm:cxn modelId="{B63D5570-012C-4693-99D5-68194C317133}" type="presOf" srcId="{18768659-9B20-4AE4-9CA4-1CAA56ACF913}" destId="{926A3C68-B838-4F71-AC92-DF7FED08AE1E}" srcOrd="0" destOrd="0" presId="urn:microsoft.com/office/officeart/2005/8/layout/hierarchy1"/>
    <dgm:cxn modelId="{A8687B64-FF40-40BF-A6A4-01A05F887771}" type="presOf" srcId="{31B6CB00-2842-43FA-B2E4-979442D91EC7}" destId="{13241D74-042F-4E2B-8CCA-1422E156EEA5}" srcOrd="0" destOrd="0" presId="urn:microsoft.com/office/officeart/2005/8/layout/hierarchy1"/>
    <dgm:cxn modelId="{DF99CF70-ED1E-447E-BBD7-B1C293375927}" srcId="{BD0D7C6B-4B29-457F-B314-BEFFED2F5EDD}" destId="{A69BDBE8-70A0-407B-82F7-96F25B78D019}" srcOrd="1" destOrd="0" parTransId="{D26C4229-4DC5-494A-8D08-6B62A4A9F857}" sibTransId="{DF45C584-FE4C-46E9-8082-4CF2811B4379}"/>
    <dgm:cxn modelId="{0D4BF97E-D28F-4F31-B760-4E6D1BA4CAF8}" type="presOf" srcId="{521DFCA0-4C47-4B68-BBFB-7ADB12B137BB}" destId="{2080B1F1-B7AF-463E-B95D-5E13C2986E4E}" srcOrd="0" destOrd="0" presId="urn:microsoft.com/office/officeart/2005/8/layout/hierarchy1"/>
    <dgm:cxn modelId="{48A53BF3-5057-497F-8FD9-55BD889302CE}" type="presOf" srcId="{BD0D7C6B-4B29-457F-B314-BEFFED2F5EDD}" destId="{704E3D59-0340-4F0F-B8EA-E19F0702D86E}" srcOrd="0" destOrd="0" presId="urn:microsoft.com/office/officeart/2005/8/layout/hierarchy1"/>
    <dgm:cxn modelId="{CEAB941F-2A80-4AC4-BC9D-A3FA43F361CF}" type="presOf" srcId="{DF211A46-E91F-4C14-B0D7-EF7A13FA3C3D}" destId="{FE7AAE50-5D7C-4F78-BDA2-A8F2A1312DEF}" srcOrd="0" destOrd="0" presId="urn:microsoft.com/office/officeart/2005/8/layout/hierarchy1"/>
    <dgm:cxn modelId="{2DD3AF87-F20D-48B2-8D0D-E49DFD4B50C0}" type="presOf" srcId="{D26C4229-4DC5-494A-8D08-6B62A4A9F857}" destId="{F2017909-074D-4122-AF9D-B5837CA34EFE}" srcOrd="0" destOrd="0" presId="urn:microsoft.com/office/officeart/2005/8/layout/hierarchy1"/>
    <dgm:cxn modelId="{1CA59854-91ED-43BD-A357-CE14FF193495}" type="presOf" srcId="{EF1B9F05-FA5D-44A0-8C09-5AD3BA3DE682}" destId="{F436A989-E220-408B-B5C4-61E141EA4B0B}" srcOrd="0" destOrd="0" presId="urn:microsoft.com/office/officeart/2005/8/layout/hierarchy1"/>
    <dgm:cxn modelId="{0113064C-D652-4CAD-AD0F-F81C6800AB0E}" srcId="{A69BDBE8-70A0-407B-82F7-96F25B78D019}" destId="{52E05EFF-14EE-4CE1-ADCB-E7D51DE45B38}" srcOrd="0" destOrd="0" parTransId="{755BE63F-CDF0-45B8-8DD6-669710700489}" sibTransId="{BE7C17ED-E155-4451-B682-29F8461E403F}"/>
    <dgm:cxn modelId="{03AFB06A-AE7A-4457-A0F3-F7C6EB0ABCE8}" srcId="{BD0D7C6B-4B29-457F-B314-BEFFED2F5EDD}" destId="{30EBCB1F-570E-44DD-9D25-334AA8F734A8}" srcOrd="0" destOrd="0" parTransId="{AEEEF597-0087-4836-BF3E-06791A9D13B4}" sibTransId="{7AB5AAC7-C6C8-417C-A048-3F358A2AD243}"/>
    <dgm:cxn modelId="{4004A679-ECEB-41CE-BAF8-A5F4B41409A5}" type="presOf" srcId="{1EA10EB5-8270-41F2-B0FE-2A924D1F69AE}" destId="{5921A547-702C-4EED-8B5E-7503FB04ABA0}" srcOrd="0" destOrd="0" presId="urn:microsoft.com/office/officeart/2005/8/layout/hierarchy1"/>
    <dgm:cxn modelId="{B5070F94-C22F-4EA3-8A41-EFF43A93FC8C}" type="presOf" srcId="{22BF3FF5-7EF5-41D2-AE6A-7AF66B25949A}" destId="{D13F33C7-9B8A-4A55-A835-E59735DDC146}" srcOrd="0" destOrd="0" presId="urn:microsoft.com/office/officeart/2005/8/layout/hierarchy1"/>
    <dgm:cxn modelId="{4C52A7B5-B2FB-42E0-998C-DC51AC4BEE53}" type="presOf" srcId="{F9962E25-EE5C-4948-8169-00B6A7E9F32F}" destId="{5042C2E3-F3CE-4839-B134-B3F9361258DD}" srcOrd="0" destOrd="0" presId="urn:microsoft.com/office/officeart/2005/8/layout/hierarchy1"/>
    <dgm:cxn modelId="{1BAC0229-676E-482E-A63A-317CBA5451FC}" type="presOf" srcId="{3DDF5BC2-4708-4F5D-A86A-C20B4BE9CECE}" destId="{76F68441-7C67-4B64-9E38-100D3DE6F751}" srcOrd="0" destOrd="0" presId="urn:microsoft.com/office/officeart/2005/8/layout/hierarchy1"/>
    <dgm:cxn modelId="{71F8FDE3-0BC7-4075-BE34-7DAFFD28969E}" type="presOf" srcId="{FB90391D-BC6E-4AE5-9ED3-D91B1E01C0FE}" destId="{1759FC3F-8B68-4877-ACEC-03C1882781E1}" srcOrd="0" destOrd="0" presId="urn:microsoft.com/office/officeart/2005/8/layout/hierarchy1"/>
    <dgm:cxn modelId="{A3F57780-A650-452A-BAE2-C455604D1FF9}" type="presParOf" srcId="{90D5B2D5-8CE3-449B-A535-A0E02348F9D8}" destId="{608BBBB1-6B9F-4C81-A58B-C200EA598ED6}" srcOrd="0" destOrd="0" presId="urn:microsoft.com/office/officeart/2005/8/layout/hierarchy1"/>
    <dgm:cxn modelId="{814D4066-CE3F-424C-AA44-F1F37576F803}" type="presParOf" srcId="{608BBBB1-6B9F-4C81-A58B-C200EA598ED6}" destId="{77538062-EF23-46F8-BD3C-E204BFC2670A}" srcOrd="0" destOrd="0" presId="urn:microsoft.com/office/officeart/2005/8/layout/hierarchy1"/>
    <dgm:cxn modelId="{574F2327-F708-4E6B-BAAC-5EEB99D1635B}" type="presParOf" srcId="{77538062-EF23-46F8-BD3C-E204BFC2670A}" destId="{48F85EF0-63EC-49F1-9AB3-50EB3086255F}" srcOrd="0" destOrd="0" presId="urn:microsoft.com/office/officeart/2005/8/layout/hierarchy1"/>
    <dgm:cxn modelId="{1D568F2D-0DF3-4001-8316-4858C39B65D1}" type="presParOf" srcId="{77538062-EF23-46F8-BD3C-E204BFC2670A}" destId="{704E3D59-0340-4F0F-B8EA-E19F0702D86E}" srcOrd="1" destOrd="0" presId="urn:microsoft.com/office/officeart/2005/8/layout/hierarchy1"/>
    <dgm:cxn modelId="{43287435-847F-42E6-8285-B694B9245ED5}" type="presParOf" srcId="{608BBBB1-6B9F-4C81-A58B-C200EA598ED6}" destId="{4ADFEC83-A7DE-4C3B-957D-D4B945038E1A}" srcOrd="1" destOrd="0" presId="urn:microsoft.com/office/officeart/2005/8/layout/hierarchy1"/>
    <dgm:cxn modelId="{5417DD83-4EFA-452D-89E8-FD0110902209}" type="presParOf" srcId="{4ADFEC83-A7DE-4C3B-957D-D4B945038E1A}" destId="{C4B4D675-F73F-4D1D-A74D-64050FD7CD4E}" srcOrd="0" destOrd="0" presId="urn:microsoft.com/office/officeart/2005/8/layout/hierarchy1"/>
    <dgm:cxn modelId="{0C4C4C82-25C7-4F0E-81D7-BBC580CD949B}" type="presParOf" srcId="{4ADFEC83-A7DE-4C3B-957D-D4B945038E1A}" destId="{400A219A-A211-41E0-A287-8B7905BD4529}" srcOrd="1" destOrd="0" presId="urn:microsoft.com/office/officeart/2005/8/layout/hierarchy1"/>
    <dgm:cxn modelId="{816D4386-81E3-4B5C-93E5-8F528BC8E9D5}" type="presParOf" srcId="{400A219A-A211-41E0-A287-8B7905BD4529}" destId="{288DA906-0CA1-4B8D-A794-ADC5BA22982D}" srcOrd="0" destOrd="0" presId="urn:microsoft.com/office/officeart/2005/8/layout/hierarchy1"/>
    <dgm:cxn modelId="{A13D610E-907E-44A3-B549-711772724BC8}" type="presParOf" srcId="{288DA906-0CA1-4B8D-A794-ADC5BA22982D}" destId="{C6C9A50E-6987-4BAB-86C1-557305127EBB}" srcOrd="0" destOrd="0" presId="urn:microsoft.com/office/officeart/2005/8/layout/hierarchy1"/>
    <dgm:cxn modelId="{BE8ED814-5451-44EC-9688-883EAC4CD212}" type="presParOf" srcId="{288DA906-0CA1-4B8D-A794-ADC5BA22982D}" destId="{93C6136D-6921-4DAC-9855-0677A4EDD7E6}" srcOrd="1" destOrd="0" presId="urn:microsoft.com/office/officeart/2005/8/layout/hierarchy1"/>
    <dgm:cxn modelId="{AA41BA52-8F08-4A58-811A-E4870BA31526}" type="presParOf" srcId="{400A219A-A211-41E0-A287-8B7905BD4529}" destId="{4A625C13-E292-4D15-B197-ABA6CDCE2F90}" srcOrd="1" destOrd="0" presId="urn:microsoft.com/office/officeart/2005/8/layout/hierarchy1"/>
    <dgm:cxn modelId="{7FB63E02-E7C8-47D1-8E26-DA19002D5B5E}" type="presParOf" srcId="{4A625C13-E292-4D15-B197-ABA6CDCE2F90}" destId="{B1418A26-F239-4594-896F-1C88F288A032}" srcOrd="0" destOrd="0" presId="urn:microsoft.com/office/officeart/2005/8/layout/hierarchy1"/>
    <dgm:cxn modelId="{B6B31A54-D89B-4357-8C4E-3633F32889BB}" type="presParOf" srcId="{4A625C13-E292-4D15-B197-ABA6CDCE2F90}" destId="{4E1D1B83-71A0-4F13-8B89-FDC397F6C29C}" srcOrd="1" destOrd="0" presId="urn:microsoft.com/office/officeart/2005/8/layout/hierarchy1"/>
    <dgm:cxn modelId="{D8444D7A-F5E5-4B66-BCD3-6E5E88FB836A}" type="presParOf" srcId="{4E1D1B83-71A0-4F13-8B89-FDC397F6C29C}" destId="{F446FB6A-2DF9-47D7-A5F4-21D0099F82C3}" srcOrd="0" destOrd="0" presId="urn:microsoft.com/office/officeart/2005/8/layout/hierarchy1"/>
    <dgm:cxn modelId="{1A0FD894-5CEA-4E76-B9F4-1B4231CE0214}" type="presParOf" srcId="{F446FB6A-2DF9-47D7-A5F4-21D0099F82C3}" destId="{2E0B517B-17C9-4CF1-AA43-8A49B6287CEE}" srcOrd="0" destOrd="0" presId="urn:microsoft.com/office/officeart/2005/8/layout/hierarchy1"/>
    <dgm:cxn modelId="{500A2709-4EBE-426C-9D0B-BA671DA5F35B}" type="presParOf" srcId="{F446FB6A-2DF9-47D7-A5F4-21D0099F82C3}" destId="{A70D9685-E90A-4D9F-9FB9-8F7A507CCD6D}" srcOrd="1" destOrd="0" presId="urn:microsoft.com/office/officeart/2005/8/layout/hierarchy1"/>
    <dgm:cxn modelId="{AA048CD1-8E9E-4A14-81CF-92CF7CDF93BF}" type="presParOf" srcId="{4E1D1B83-71A0-4F13-8B89-FDC397F6C29C}" destId="{E2BD11C9-13A4-4BC7-B70A-338D349610E9}" srcOrd="1" destOrd="0" presId="urn:microsoft.com/office/officeart/2005/8/layout/hierarchy1"/>
    <dgm:cxn modelId="{4369F0BC-5891-45BC-B019-1890DDEE14BF}" type="presParOf" srcId="{4A625C13-E292-4D15-B197-ABA6CDCE2F90}" destId="{CDB2241F-ACF8-402E-AC10-3F1CF0EAE250}" srcOrd="2" destOrd="0" presId="urn:microsoft.com/office/officeart/2005/8/layout/hierarchy1"/>
    <dgm:cxn modelId="{5EF8B650-0ED4-4E18-90C0-412D1E49576B}" type="presParOf" srcId="{4A625C13-E292-4D15-B197-ABA6CDCE2F90}" destId="{5C4717CE-97AE-4BFF-AF1F-7193C7A8DE36}" srcOrd="3" destOrd="0" presId="urn:microsoft.com/office/officeart/2005/8/layout/hierarchy1"/>
    <dgm:cxn modelId="{BF9B8871-7CAF-4613-9BE1-78CA6B5BE4F1}" type="presParOf" srcId="{5C4717CE-97AE-4BFF-AF1F-7193C7A8DE36}" destId="{A7084912-81EB-4B6A-872A-8370FEBCF000}" srcOrd="0" destOrd="0" presId="urn:microsoft.com/office/officeart/2005/8/layout/hierarchy1"/>
    <dgm:cxn modelId="{A1D0E7CC-9EC8-4D99-AE4F-E2F14E60A6DA}" type="presParOf" srcId="{A7084912-81EB-4B6A-872A-8370FEBCF000}" destId="{DD117315-A978-45D6-849B-9E3240565C0C}" srcOrd="0" destOrd="0" presId="urn:microsoft.com/office/officeart/2005/8/layout/hierarchy1"/>
    <dgm:cxn modelId="{D2F102D6-7419-47C0-AFDA-241B3641622E}" type="presParOf" srcId="{A7084912-81EB-4B6A-872A-8370FEBCF000}" destId="{C974DA74-5048-4EA5-A518-FE8EADC9A114}" srcOrd="1" destOrd="0" presId="urn:microsoft.com/office/officeart/2005/8/layout/hierarchy1"/>
    <dgm:cxn modelId="{229A7B76-3BB1-454B-AF54-31D6E84614F3}" type="presParOf" srcId="{5C4717CE-97AE-4BFF-AF1F-7193C7A8DE36}" destId="{10B67D4B-70C1-4F87-9A18-23257E973A63}" srcOrd="1" destOrd="0" presId="urn:microsoft.com/office/officeart/2005/8/layout/hierarchy1"/>
    <dgm:cxn modelId="{88E7CD84-B4E3-42AA-A73A-1AEB11B76DCD}" type="presParOf" srcId="{10B67D4B-70C1-4F87-9A18-23257E973A63}" destId="{2080B1F1-B7AF-463E-B95D-5E13C2986E4E}" srcOrd="0" destOrd="0" presId="urn:microsoft.com/office/officeart/2005/8/layout/hierarchy1"/>
    <dgm:cxn modelId="{B5FD5A38-44ED-49CE-AAC1-8AB8DC95A907}" type="presParOf" srcId="{10B67D4B-70C1-4F87-9A18-23257E973A63}" destId="{8B3216F2-0C56-4C6A-B6E3-95234B10C5C2}" srcOrd="1" destOrd="0" presId="urn:microsoft.com/office/officeart/2005/8/layout/hierarchy1"/>
    <dgm:cxn modelId="{6C658479-C6C6-4FC1-8A72-BB1F6E37A805}" type="presParOf" srcId="{8B3216F2-0C56-4C6A-B6E3-95234B10C5C2}" destId="{C6013BB0-4435-4D99-B532-A8907CB93E8F}" srcOrd="0" destOrd="0" presId="urn:microsoft.com/office/officeart/2005/8/layout/hierarchy1"/>
    <dgm:cxn modelId="{83A7448D-CD6F-4DE9-A524-6E531AAF7F76}" type="presParOf" srcId="{C6013BB0-4435-4D99-B532-A8907CB93E8F}" destId="{7A332A75-5A8A-4FCF-BB11-B4AEBE3ADEDB}" srcOrd="0" destOrd="0" presId="urn:microsoft.com/office/officeart/2005/8/layout/hierarchy1"/>
    <dgm:cxn modelId="{02ACC12A-0A84-480D-9E03-0D6580E7B9CD}" type="presParOf" srcId="{C6013BB0-4435-4D99-B532-A8907CB93E8F}" destId="{5921A547-702C-4EED-8B5E-7503FB04ABA0}" srcOrd="1" destOrd="0" presId="urn:microsoft.com/office/officeart/2005/8/layout/hierarchy1"/>
    <dgm:cxn modelId="{41D37A4A-7597-420B-94C0-499F51284D1D}" type="presParOf" srcId="{8B3216F2-0C56-4C6A-B6E3-95234B10C5C2}" destId="{AFA16552-74A5-47E1-9F7E-D9288392410B}" srcOrd="1" destOrd="0" presId="urn:microsoft.com/office/officeart/2005/8/layout/hierarchy1"/>
    <dgm:cxn modelId="{FBCAA5D6-AFF2-4793-B4E9-53214CA840D8}" type="presParOf" srcId="{4A625C13-E292-4D15-B197-ABA6CDCE2F90}" destId="{81BEE6A4-0143-487D-8841-BCFE6D1D8FD7}" srcOrd="4" destOrd="0" presId="urn:microsoft.com/office/officeart/2005/8/layout/hierarchy1"/>
    <dgm:cxn modelId="{AFB32163-CA06-42BC-8FE1-D34ECCEF0EB4}" type="presParOf" srcId="{4A625C13-E292-4D15-B197-ABA6CDCE2F90}" destId="{9FBB8AD2-424F-4545-908E-8E47F7420856}" srcOrd="5" destOrd="0" presId="urn:microsoft.com/office/officeart/2005/8/layout/hierarchy1"/>
    <dgm:cxn modelId="{36C029B4-C8DB-4850-A10C-EC451BE3FAC8}" type="presParOf" srcId="{9FBB8AD2-424F-4545-908E-8E47F7420856}" destId="{70ED8A85-A9B2-49B9-B931-A20F8082120A}" srcOrd="0" destOrd="0" presId="urn:microsoft.com/office/officeart/2005/8/layout/hierarchy1"/>
    <dgm:cxn modelId="{5FA6123C-4B62-4F1D-86A4-B465AF9883BA}" type="presParOf" srcId="{70ED8A85-A9B2-49B9-B931-A20F8082120A}" destId="{134E61EC-E7C8-4EF3-8553-C0D85DCC8CA4}" srcOrd="0" destOrd="0" presId="urn:microsoft.com/office/officeart/2005/8/layout/hierarchy1"/>
    <dgm:cxn modelId="{4324BADD-A1C6-4423-B8FC-958F5313C4B6}" type="presParOf" srcId="{70ED8A85-A9B2-49B9-B931-A20F8082120A}" destId="{D13F33C7-9B8A-4A55-A835-E59735DDC146}" srcOrd="1" destOrd="0" presId="urn:microsoft.com/office/officeart/2005/8/layout/hierarchy1"/>
    <dgm:cxn modelId="{A699B526-A3A2-4051-B535-A09EAD9785A0}" type="presParOf" srcId="{9FBB8AD2-424F-4545-908E-8E47F7420856}" destId="{CC35FA56-6D43-4AA0-82A1-934EA405224B}" srcOrd="1" destOrd="0" presId="urn:microsoft.com/office/officeart/2005/8/layout/hierarchy1"/>
    <dgm:cxn modelId="{85EC0628-369A-4B31-B86C-88E57FA8B706}" type="presParOf" srcId="{CC35FA56-6D43-4AA0-82A1-934EA405224B}" destId="{1759FC3F-8B68-4877-ACEC-03C1882781E1}" srcOrd="0" destOrd="0" presId="urn:microsoft.com/office/officeart/2005/8/layout/hierarchy1"/>
    <dgm:cxn modelId="{A781D4EE-6D93-4060-B151-59415721FD60}" type="presParOf" srcId="{CC35FA56-6D43-4AA0-82A1-934EA405224B}" destId="{4F77AA9E-108C-47D7-AFBE-2AE2B2ECEFD8}" srcOrd="1" destOrd="0" presId="urn:microsoft.com/office/officeart/2005/8/layout/hierarchy1"/>
    <dgm:cxn modelId="{E13EE9AA-DEBE-4EDF-8873-6F1608AD0FFA}" type="presParOf" srcId="{4F77AA9E-108C-47D7-AFBE-2AE2B2ECEFD8}" destId="{97E4A236-2DCD-4E5C-AEE7-0D3DDCBF1C38}" srcOrd="0" destOrd="0" presId="urn:microsoft.com/office/officeart/2005/8/layout/hierarchy1"/>
    <dgm:cxn modelId="{F893760E-1D11-445E-86FB-EA091CB38D42}" type="presParOf" srcId="{97E4A236-2DCD-4E5C-AEE7-0D3DDCBF1C38}" destId="{E9D03CC7-6E67-43DF-8A02-9AE88EDC855B}" srcOrd="0" destOrd="0" presId="urn:microsoft.com/office/officeart/2005/8/layout/hierarchy1"/>
    <dgm:cxn modelId="{7C4F09E8-1CC1-4F5D-9223-1DC3EE7C799A}" type="presParOf" srcId="{97E4A236-2DCD-4E5C-AEE7-0D3DDCBF1C38}" destId="{FE7AAE50-5D7C-4F78-BDA2-A8F2A1312DEF}" srcOrd="1" destOrd="0" presId="urn:microsoft.com/office/officeart/2005/8/layout/hierarchy1"/>
    <dgm:cxn modelId="{3F741E4B-EEB0-465C-8A3F-4B5D4847628B}" type="presParOf" srcId="{4F77AA9E-108C-47D7-AFBE-2AE2B2ECEFD8}" destId="{3A25CE1E-7DC0-4386-8DB6-1EFFABC99008}" srcOrd="1" destOrd="0" presId="urn:microsoft.com/office/officeart/2005/8/layout/hierarchy1"/>
    <dgm:cxn modelId="{B86DDC5C-A268-419E-ACA2-D5E487E38F1D}" type="presParOf" srcId="{4ADFEC83-A7DE-4C3B-957D-D4B945038E1A}" destId="{F2017909-074D-4122-AF9D-B5837CA34EFE}" srcOrd="2" destOrd="0" presId="urn:microsoft.com/office/officeart/2005/8/layout/hierarchy1"/>
    <dgm:cxn modelId="{EDFE8888-90C9-4749-94C2-59041819A3C0}" type="presParOf" srcId="{4ADFEC83-A7DE-4C3B-957D-D4B945038E1A}" destId="{2D3FD4D7-D481-49D7-88D5-29424E03D047}" srcOrd="3" destOrd="0" presId="urn:microsoft.com/office/officeart/2005/8/layout/hierarchy1"/>
    <dgm:cxn modelId="{6CA8B9FF-C45D-4C34-89F6-B200801FF928}" type="presParOf" srcId="{2D3FD4D7-D481-49D7-88D5-29424E03D047}" destId="{A1E11F41-4DC9-4B41-85C9-50B1D8516C80}" srcOrd="0" destOrd="0" presId="urn:microsoft.com/office/officeart/2005/8/layout/hierarchy1"/>
    <dgm:cxn modelId="{AAF9720C-04A5-4F1D-A59A-50231DF54413}" type="presParOf" srcId="{A1E11F41-4DC9-4B41-85C9-50B1D8516C80}" destId="{ABCE45E8-783D-4B31-8FE0-824737840707}" srcOrd="0" destOrd="0" presId="urn:microsoft.com/office/officeart/2005/8/layout/hierarchy1"/>
    <dgm:cxn modelId="{04FC454E-90C7-4202-873A-3083381A9D9E}" type="presParOf" srcId="{A1E11F41-4DC9-4B41-85C9-50B1D8516C80}" destId="{CD1F76BC-7CB0-4BB4-A30B-DBBD2DF83696}" srcOrd="1" destOrd="0" presId="urn:microsoft.com/office/officeart/2005/8/layout/hierarchy1"/>
    <dgm:cxn modelId="{36969982-D2C6-43DE-9EBF-7DF4D3B040E6}" type="presParOf" srcId="{2D3FD4D7-D481-49D7-88D5-29424E03D047}" destId="{64C64B47-AB15-4819-9707-BBD9F3169EF3}" srcOrd="1" destOrd="0" presId="urn:microsoft.com/office/officeart/2005/8/layout/hierarchy1"/>
    <dgm:cxn modelId="{EFFAD117-F406-40B5-AA2C-D6A8367BCB7B}" type="presParOf" srcId="{64C64B47-AB15-4819-9707-BBD9F3169EF3}" destId="{8C1789C9-9DE4-4FBA-9375-61F22D286D67}" srcOrd="0" destOrd="0" presId="urn:microsoft.com/office/officeart/2005/8/layout/hierarchy1"/>
    <dgm:cxn modelId="{060D5C83-CC9D-406C-A334-3E4835D2AC9C}" type="presParOf" srcId="{64C64B47-AB15-4819-9707-BBD9F3169EF3}" destId="{AF210D49-D9AD-479C-B1DA-AD5DBFE18891}" srcOrd="1" destOrd="0" presId="urn:microsoft.com/office/officeart/2005/8/layout/hierarchy1"/>
    <dgm:cxn modelId="{35712DD7-6498-4DA0-A1C6-B40A931BD2DB}" type="presParOf" srcId="{AF210D49-D9AD-479C-B1DA-AD5DBFE18891}" destId="{FB3252AE-E520-406B-BBEA-8E7BAD8FF3D2}" srcOrd="0" destOrd="0" presId="urn:microsoft.com/office/officeart/2005/8/layout/hierarchy1"/>
    <dgm:cxn modelId="{4F802DF9-2859-471E-966A-B0E669FB88DA}" type="presParOf" srcId="{FB3252AE-E520-406B-BBEA-8E7BAD8FF3D2}" destId="{6E510840-8A98-453B-BC0F-1F0BB4423831}" srcOrd="0" destOrd="0" presId="urn:microsoft.com/office/officeart/2005/8/layout/hierarchy1"/>
    <dgm:cxn modelId="{BAB91556-E689-42FB-956F-2008B7288770}" type="presParOf" srcId="{FB3252AE-E520-406B-BBEA-8E7BAD8FF3D2}" destId="{923D4455-038E-4F06-9611-1893F8B55A70}" srcOrd="1" destOrd="0" presId="urn:microsoft.com/office/officeart/2005/8/layout/hierarchy1"/>
    <dgm:cxn modelId="{422CA7D3-A62E-4240-8611-B4B224F10A60}" type="presParOf" srcId="{AF210D49-D9AD-479C-B1DA-AD5DBFE18891}" destId="{31698475-C5E9-426B-8572-A0F4935556B0}" srcOrd="1" destOrd="0" presId="urn:microsoft.com/office/officeart/2005/8/layout/hierarchy1"/>
    <dgm:cxn modelId="{F11A6A99-07D1-44A3-93C2-B656E3D47CFE}" type="presParOf" srcId="{64C64B47-AB15-4819-9707-BBD9F3169EF3}" destId="{696C4AA0-74F3-49B5-80D3-BAB271A53286}" srcOrd="2" destOrd="0" presId="urn:microsoft.com/office/officeart/2005/8/layout/hierarchy1"/>
    <dgm:cxn modelId="{E1457805-C0A0-474C-A222-A522E1771742}" type="presParOf" srcId="{64C64B47-AB15-4819-9707-BBD9F3169EF3}" destId="{F20FE5D6-06B0-4A6E-9379-7C281D1EED55}" srcOrd="3" destOrd="0" presId="urn:microsoft.com/office/officeart/2005/8/layout/hierarchy1"/>
    <dgm:cxn modelId="{EFF79EEB-9F4C-4EC9-8293-AD39A0B17C90}" type="presParOf" srcId="{F20FE5D6-06B0-4A6E-9379-7C281D1EED55}" destId="{C6318AB4-08D7-4620-A3DF-3FC3D163F6A0}" srcOrd="0" destOrd="0" presId="urn:microsoft.com/office/officeart/2005/8/layout/hierarchy1"/>
    <dgm:cxn modelId="{DE9319A7-36F9-4314-BC2A-38B8D0573D06}" type="presParOf" srcId="{C6318AB4-08D7-4620-A3DF-3FC3D163F6A0}" destId="{90B6FA00-B7C1-4854-BB93-8B62638D1D26}" srcOrd="0" destOrd="0" presId="urn:microsoft.com/office/officeart/2005/8/layout/hierarchy1"/>
    <dgm:cxn modelId="{437B1387-DEF7-4DFA-8DF1-3B7CC648007D}" type="presParOf" srcId="{C6318AB4-08D7-4620-A3DF-3FC3D163F6A0}" destId="{9B424B00-40D3-49C2-BB92-A40C9CE6D327}" srcOrd="1" destOrd="0" presId="urn:microsoft.com/office/officeart/2005/8/layout/hierarchy1"/>
    <dgm:cxn modelId="{D32FD177-14FA-4E09-9F63-10A143BE7C62}" type="presParOf" srcId="{F20FE5D6-06B0-4A6E-9379-7C281D1EED55}" destId="{AE1C4E1B-C6FE-44DB-9C88-1E310E10B273}" srcOrd="1" destOrd="0" presId="urn:microsoft.com/office/officeart/2005/8/layout/hierarchy1"/>
    <dgm:cxn modelId="{55B84FDE-E0B9-4452-A28F-1EA37153CCEF}" type="presParOf" srcId="{AE1C4E1B-C6FE-44DB-9C88-1E310E10B273}" destId="{C4FBBD10-5555-46A9-8947-D6FC9C68D797}" srcOrd="0" destOrd="0" presId="urn:microsoft.com/office/officeart/2005/8/layout/hierarchy1"/>
    <dgm:cxn modelId="{BE166B3D-A84E-4F1A-95DB-19EC50E62570}" type="presParOf" srcId="{AE1C4E1B-C6FE-44DB-9C88-1E310E10B273}" destId="{31E11C02-FE68-45BB-AA43-CDD075AF7F7A}" srcOrd="1" destOrd="0" presId="urn:microsoft.com/office/officeart/2005/8/layout/hierarchy1"/>
    <dgm:cxn modelId="{C6D62860-71D3-4801-993E-CC80A9643C8D}" type="presParOf" srcId="{31E11C02-FE68-45BB-AA43-CDD075AF7F7A}" destId="{326475A1-1458-4628-A583-E5AD3D0077DF}" srcOrd="0" destOrd="0" presId="urn:microsoft.com/office/officeart/2005/8/layout/hierarchy1"/>
    <dgm:cxn modelId="{9EFADD12-FF72-4A88-9705-3177ED74F9A1}" type="presParOf" srcId="{326475A1-1458-4628-A583-E5AD3D0077DF}" destId="{05BEFA96-AA3D-4420-890E-0F819D81D945}" srcOrd="0" destOrd="0" presId="urn:microsoft.com/office/officeart/2005/8/layout/hierarchy1"/>
    <dgm:cxn modelId="{9DB9EDEF-186C-4F63-BF2B-6597A642273A}" type="presParOf" srcId="{326475A1-1458-4628-A583-E5AD3D0077DF}" destId="{5042C2E3-F3CE-4839-B134-B3F9361258DD}" srcOrd="1" destOrd="0" presId="urn:microsoft.com/office/officeart/2005/8/layout/hierarchy1"/>
    <dgm:cxn modelId="{11D46C07-1E71-4BA8-95EC-4DA99EB88A26}" type="presParOf" srcId="{31E11C02-FE68-45BB-AA43-CDD075AF7F7A}" destId="{0938ED81-3028-4B7D-8AA7-DB1516CCC9E4}" srcOrd="1" destOrd="0" presId="urn:microsoft.com/office/officeart/2005/8/layout/hierarchy1"/>
    <dgm:cxn modelId="{79AFBBFC-13D6-4E52-93FC-BF2285B74264}" type="presParOf" srcId="{64C64B47-AB15-4819-9707-BBD9F3169EF3}" destId="{F436A989-E220-408B-B5C4-61E141EA4B0B}" srcOrd="4" destOrd="0" presId="urn:microsoft.com/office/officeart/2005/8/layout/hierarchy1"/>
    <dgm:cxn modelId="{26E6DF8F-7ADD-4889-924C-0A8D8E11A730}" type="presParOf" srcId="{64C64B47-AB15-4819-9707-BBD9F3169EF3}" destId="{BCC8014A-54C8-4249-94AD-9AE814EC653F}" srcOrd="5" destOrd="0" presId="urn:microsoft.com/office/officeart/2005/8/layout/hierarchy1"/>
    <dgm:cxn modelId="{19F2F71F-82A0-488E-ABF4-9CB413918904}" type="presParOf" srcId="{BCC8014A-54C8-4249-94AD-9AE814EC653F}" destId="{672C6B24-D17A-4CCD-B5FC-68F8AF83E5D3}" srcOrd="0" destOrd="0" presId="urn:microsoft.com/office/officeart/2005/8/layout/hierarchy1"/>
    <dgm:cxn modelId="{AC441DA0-911F-42BA-ADC9-84A90DF7F996}" type="presParOf" srcId="{672C6B24-D17A-4CCD-B5FC-68F8AF83E5D3}" destId="{DBF3788B-5428-4251-ACE8-3E4A89546131}" srcOrd="0" destOrd="0" presId="urn:microsoft.com/office/officeart/2005/8/layout/hierarchy1"/>
    <dgm:cxn modelId="{CE07D3CA-784E-4180-B624-AAA51A5120EC}" type="presParOf" srcId="{672C6B24-D17A-4CCD-B5FC-68F8AF83E5D3}" destId="{926A3C68-B838-4F71-AC92-DF7FED08AE1E}" srcOrd="1" destOrd="0" presId="urn:microsoft.com/office/officeart/2005/8/layout/hierarchy1"/>
    <dgm:cxn modelId="{17ACD51E-D802-4AA8-AB86-8E9F4CDCBACA}" type="presParOf" srcId="{BCC8014A-54C8-4249-94AD-9AE814EC653F}" destId="{7ED60CF7-1B6B-4DDF-974E-6A299957D208}" srcOrd="1" destOrd="0" presId="urn:microsoft.com/office/officeart/2005/8/layout/hierarchy1"/>
    <dgm:cxn modelId="{B0572B0C-60A1-416A-BD98-E4194F5E32C4}" type="presParOf" srcId="{7ED60CF7-1B6B-4DDF-974E-6A299957D208}" destId="{13241D74-042F-4E2B-8CCA-1422E156EEA5}" srcOrd="0" destOrd="0" presId="urn:microsoft.com/office/officeart/2005/8/layout/hierarchy1"/>
    <dgm:cxn modelId="{928832E2-A9EE-43EA-ABCC-B02A10362967}" type="presParOf" srcId="{7ED60CF7-1B6B-4DDF-974E-6A299957D208}" destId="{785BE108-10E1-4D1D-BE37-CB3336E37CC1}" srcOrd="1" destOrd="0" presId="urn:microsoft.com/office/officeart/2005/8/layout/hierarchy1"/>
    <dgm:cxn modelId="{1CC3CD16-EF79-45DB-BCB4-6670B906BFFD}" type="presParOf" srcId="{785BE108-10E1-4D1D-BE37-CB3336E37CC1}" destId="{CE6DF5F1-EAA2-48E1-95E4-5E48F44A7E0E}" srcOrd="0" destOrd="0" presId="urn:microsoft.com/office/officeart/2005/8/layout/hierarchy1"/>
    <dgm:cxn modelId="{79135FD1-B218-4D61-B4AE-B225C7BDDF0D}" type="presParOf" srcId="{CE6DF5F1-EAA2-48E1-95E4-5E48F44A7E0E}" destId="{97DD8B4D-563F-4D20-BE27-641A3CA683C8}" srcOrd="0" destOrd="0" presId="urn:microsoft.com/office/officeart/2005/8/layout/hierarchy1"/>
    <dgm:cxn modelId="{2D262B77-00CD-44DF-B01E-02D3447CEC82}" type="presParOf" srcId="{CE6DF5F1-EAA2-48E1-95E4-5E48F44A7E0E}" destId="{76F68441-7C67-4B64-9E38-100D3DE6F751}" srcOrd="1" destOrd="0" presId="urn:microsoft.com/office/officeart/2005/8/layout/hierarchy1"/>
    <dgm:cxn modelId="{E24F8178-3A65-4853-BE79-48901727484D}" type="presParOf" srcId="{785BE108-10E1-4D1D-BE37-CB3336E37CC1}" destId="{8F5CCDF7-69CC-4140-A2DE-55644FDA053A}"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27C6D4-450A-41AC-A68C-32F63C3BEBD8}">
      <dsp:nvSpPr>
        <dsp:cNvPr id="0" name=""/>
        <dsp:cNvSpPr/>
      </dsp:nvSpPr>
      <dsp:spPr>
        <a:xfrm>
          <a:off x="2865514" y="841972"/>
          <a:ext cx="2183787" cy="365321"/>
        </a:xfrm>
        <a:custGeom>
          <a:avLst/>
          <a:gdLst/>
          <a:ahLst/>
          <a:cxnLst/>
          <a:rect l="0" t="0" r="0" b="0"/>
          <a:pathLst>
            <a:path>
              <a:moveTo>
                <a:pt x="0" y="0"/>
              </a:moveTo>
              <a:lnTo>
                <a:pt x="0" y="251622"/>
              </a:lnTo>
              <a:lnTo>
                <a:pt x="2183787" y="251622"/>
              </a:lnTo>
              <a:lnTo>
                <a:pt x="2183787" y="36532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9027D9-9009-434E-8F74-CB830C0F0B7B}">
      <dsp:nvSpPr>
        <dsp:cNvPr id="0" name=""/>
        <dsp:cNvSpPr/>
      </dsp:nvSpPr>
      <dsp:spPr>
        <a:xfrm>
          <a:off x="3615556" y="1978285"/>
          <a:ext cx="750041" cy="356951"/>
        </a:xfrm>
        <a:custGeom>
          <a:avLst/>
          <a:gdLst/>
          <a:ahLst/>
          <a:cxnLst/>
          <a:rect l="0" t="0" r="0" b="0"/>
          <a:pathLst>
            <a:path>
              <a:moveTo>
                <a:pt x="0" y="0"/>
              </a:moveTo>
              <a:lnTo>
                <a:pt x="0" y="243252"/>
              </a:lnTo>
              <a:lnTo>
                <a:pt x="750041" y="243252"/>
              </a:lnTo>
              <a:lnTo>
                <a:pt x="750041" y="35695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629E93-C5D7-4575-BCA7-E915DD271EC2}">
      <dsp:nvSpPr>
        <dsp:cNvPr id="0" name=""/>
        <dsp:cNvSpPr/>
      </dsp:nvSpPr>
      <dsp:spPr>
        <a:xfrm>
          <a:off x="2865514" y="1978285"/>
          <a:ext cx="750041" cy="356951"/>
        </a:xfrm>
        <a:custGeom>
          <a:avLst/>
          <a:gdLst/>
          <a:ahLst/>
          <a:cxnLst/>
          <a:rect l="0" t="0" r="0" b="0"/>
          <a:pathLst>
            <a:path>
              <a:moveTo>
                <a:pt x="750041" y="0"/>
              </a:moveTo>
              <a:lnTo>
                <a:pt x="750041" y="243252"/>
              </a:lnTo>
              <a:lnTo>
                <a:pt x="0" y="243252"/>
              </a:lnTo>
              <a:lnTo>
                <a:pt x="0" y="35695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3266DB-2253-4D37-929D-D2933ECAAF03}">
      <dsp:nvSpPr>
        <dsp:cNvPr id="0" name=""/>
        <dsp:cNvSpPr/>
      </dsp:nvSpPr>
      <dsp:spPr>
        <a:xfrm>
          <a:off x="2865514" y="841972"/>
          <a:ext cx="750041" cy="356951"/>
        </a:xfrm>
        <a:custGeom>
          <a:avLst/>
          <a:gdLst/>
          <a:ahLst/>
          <a:cxnLst/>
          <a:rect l="0" t="0" r="0" b="0"/>
          <a:pathLst>
            <a:path>
              <a:moveTo>
                <a:pt x="0" y="0"/>
              </a:moveTo>
              <a:lnTo>
                <a:pt x="0" y="243252"/>
              </a:lnTo>
              <a:lnTo>
                <a:pt x="750041" y="243252"/>
              </a:lnTo>
              <a:lnTo>
                <a:pt x="750041" y="35695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207D95-2C3D-4765-960B-96CB6DE5B916}">
      <dsp:nvSpPr>
        <dsp:cNvPr id="0" name=""/>
        <dsp:cNvSpPr/>
      </dsp:nvSpPr>
      <dsp:spPr>
        <a:xfrm>
          <a:off x="2115472" y="841972"/>
          <a:ext cx="750041" cy="356951"/>
        </a:xfrm>
        <a:custGeom>
          <a:avLst/>
          <a:gdLst/>
          <a:ahLst/>
          <a:cxnLst/>
          <a:rect l="0" t="0" r="0" b="0"/>
          <a:pathLst>
            <a:path>
              <a:moveTo>
                <a:pt x="750041" y="0"/>
              </a:moveTo>
              <a:lnTo>
                <a:pt x="750041" y="243252"/>
              </a:lnTo>
              <a:lnTo>
                <a:pt x="0" y="243252"/>
              </a:lnTo>
              <a:lnTo>
                <a:pt x="0" y="35695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D2A3C7-5B89-42B7-8BCB-121A807D1078}">
      <dsp:nvSpPr>
        <dsp:cNvPr id="0" name=""/>
        <dsp:cNvSpPr/>
      </dsp:nvSpPr>
      <dsp:spPr>
        <a:xfrm>
          <a:off x="615389" y="841972"/>
          <a:ext cx="2250124" cy="356951"/>
        </a:xfrm>
        <a:custGeom>
          <a:avLst/>
          <a:gdLst/>
          <a:ahLst/>
          <a:cxnLst/>
          <a:rect l="0" t="0" r="0" b="0"/>
          <a:pathLst>
            <a:path>
              <a:moveTo>
                <a:pt x="2250124" y="0"/>
              </a:moveTo>
              <a:lnTo>
                <a:pt x="2250124" y="243252"/>
              </a:lnTo>
              <a:lnTo>
                <a:pt x="0" y="243252"/>
              </a:lnTo>
              <a:lnTo>
                <a:pt x="0" y="35695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CE4ED-DAD5-4E9A-A0EF-5CCB4BF6214D}">
      <dsp:nvSpPr>
        <dsp:cNvPr id="0" name=""/>
        <dsp:cNvSpPr/>
      </dsp:nvSpPr>
      <dsp:spPr>
        <a:xfrm>
          <a:off x="2251843" y="62611"/>
          <a:ext cx="1227340" cy="7793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D8AA08-6569-4930-85F1-F5A9EDA10497}">
      <dsp:nvSpPr>
        <dsp:cNvPr id="0" name=""/>
        <dsp:cNvSpPr/>
      </dsp:nvSpPr>
      <dsp:spPr>
        <a:xfrm>
          <a:off x="2388215" y="192163"/>
          <a:ext cx="1227340" cy="7793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address</a:t>
          </a:r>
          <a:endParaRPr lang="en-US" sz="2100" kern="1200" dirty="0"/>
        </a:p>
      </dsp:txBody>
      <dsp:txXfrm>
        <a:off x="2388215" y="192163"/>
        <a:ext cx="1227340" cy="779361"/>
      </dsp:txXfrm>
    </dsp:sp>
    <dsp:sp modelId="{896BD423-CB7D-47DC-8495-858F84912A55}">
      <dsp:nvSpPr>
        <dsp:cNvPr id="0" name=""/>
        <dsp:cNvSpPr/>
      </dsp:nvSpPr>
      <dsp:spPr>
        <a:xfrm>
          <a:off x="1718" y="1198924"/>
          <a:ext cx="1227340" cy="7793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2FE5FE-CF7A-4984-B654-9797D3074540}">
      <dsp:nvSpPr>
        <dsp:cNvPr id="0" name=""/>
        <dsp:cNvSpPr/>
      </dsp:nvSpPr>
      <dsp:spPr>
        <a:xfrm>
          <a:off x="138090" y="1328477"/>
          <a:ext cx="1227340" cy="7793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street</a:t>
          </a:r>
          <a:endParaRPr lang="en-US" sz="2100" kern="1200" dirty="0"/>
        </a:p>
      </dsp:txBody>
      <dsp:txXfrm>
        <a:off x="138090" y="1328477"/>
        <a:ext cx="1227340" cy="779361"/>
      </dsp:txXfrm>
    </dsp:sp>
    <dsp:sp modelId="{80E99A76-472F-441C-B09F-667A39807157}">
      <dsp:nvSpPr>
        <dsp:cNvPr id="0" name=""/>
        <dsp:cNvSpPr/>
      </dsp:nvSpPr>
      <dsp:spPr>
        <a:xfrm>
          <a:off x="1501802" y="1198924"/>
          <a:ext cx="1227340" cy="7793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AED299-1F1E-4FBB-BECF-C8A7DEBB71CE}">
      <dsp:nvSpPr>
        <dsp:cNvPr id="0" name=""/>
        <dsp:cNvSpPr/>
      </dsp:nvSpPr>
      <dsp:spPr>
        <a:xfrm>
          <a:off x="1638173" y="1328477"/>
          <a:ext cx="1227340" cy="7793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county</a:t>
          </a:r>
          <a:endParaRPr lang="en-US" sz="2100" kern="1200" dirty="0"/>
        </a:p>
      </dsp:txBody>
      <dsp:txXfrm>
        <a:off x="1638173" y="1328477"/>
        <a:ext cx="1227340" cy="779361"/>
      </dsp:txXfrm>
    </dsp:sp>
    <dsp:sp modelId="{B0E5B82C-E9A4-478F-B6EC-0A817987C019}">
      <dsp:nvSpPr>
        <dsp:cNvPr id="0" name=""/>
        <dsp:cNvSpPr/>
      </dsp:nvSpPr>
      <dsp:spPr>
        <a:xfrm>
          <a:off x="3001885" y="1198924"/>
          <a:ext cx="1227340" cy="7793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FA652C-E6FB-4E59-8FDD-78006C34A767}">
      <dsp:nvSpPr>
        <dsp:cNvPr id="0" name=""/>
        <dsp:cNvSpPr/>
      </dsp:nvSpPr>
      <dsp:spPr>
        <a:xfrm>
          <a:off x="3138256" y="1328477"/>
          <a:ext cx="1227340" cy="7793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city</a:t>
          </a:r>
          <a:endParaRPr lang="en-US" sz="2100" kern="1200" dirty="0"/>
        </a:p>
      </dsp:txBody>
      <dsp:txXfrm>
        <a:off x="3138256" y="1328477"/>
        <a:ext cx="1227340" cy="779361"/>
      </dsp:txXfrm>
    </dsp:sp>
    <dsp:sp modelId="{94E0513C-EA88-472A-AB3E-11C5190CEE52}">
      <dsp:nvSpPr>
        <dsp:cNvPr id="0" name=""/>
        <dsp:cNvSpPr/>
      </dsp:nvSpPr>
      <dsp:spPr>
        <a:xfrm>
          <a:off x="2251843" y="2335237"/>
          <a:ext cx="1227340" cy="7793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E7283D-D74B-409C-B94F-D873E7568A71}">
      <dsp:nvSpPr>
        <dsp:cNvPr id="0" name=""/>
        <dsp:cNvSpPr/>
      </dsp:nvSpPr>
      <dsp:spPr>
        <a:xfrm>
          <a:off x="2388215" y="2464790"/>
          <a:ext cx="1227340" cy="7793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name</a:t>
          </a:r>
          <a:endParaRPr lang="en-US" sz="2100" kern="1200" dirty="0"/>
        </a:p>
      </dsp:txBody>
      <dsp:txXfrm>
        <a:off x="2388215" y="2464790"/>
        <a:ext cx="1227340" cy="779361"/>
      </dsp:txXfrm>
    </dsp:sp>
    <dsp:sp modelId="{DF527086-5DA6-4A52-983C-100DAEA2B490}">
      <dsp:nvSpPr>
        <dsp:cNvPr id="0" name=""/>
        <dsp:cNvSpPr/>
      </dsp:nvSpPr>
      <dsp:spPr>
        <a:xfrm>
          <a:off x="3751927" y="2335237"/>
          <a:ext cx="1227340" cy="7793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4F5CE5-907B-4895-9F61-1A8F323A8815}">
      <dsp:nvSpPr>
        <dsp:cNvPr id="0" name=""/>
        <dsp:cNvSpPr/>
      </dsp:nvSpPr>
      <dsp:spPr>
        <a:xfrm>
          <a:off x="3888298" y="2464790"/>
          <a:ext cx="1227340" cy="7793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zip</a:t>
          </a:r>
          <a:endParaRPr lang="en-US" sz="2100" kern="1200" dirty="0"/>
        </a:p>
      </dsp:txBody>
      <dsp:txXfrm>
        <a:off x="3888298" y="2464790"/>
        <a:ext cx="1227340" cy="779361"/>
      </dsp:txXfrm>
    </dsp:sp>
    <dsp:sp modelId="{08A014DC-BC20-4AF9-91C3-6D30A6D60682}">
      <dsp:nvSpPr>
        <dsp:cNvPr id="0" name=""/>
        <dsp:cNvSpPr/>
      </dsp:nvSpPr>
      <dsp:spPr>
        <a:xfrm>
          <a:off x="4435631" y="1207294"/>
          <a:ext cx="1227340" cy="7793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0709E8-8B26-45A2-AFC2-B37A1A11AE59}">
      <dsp:nvSpPr>
        <dsp:cNvPr id="0" name=""/>
        <dsp:cNvSpPr/>
      </dsp:nvSpPr>
      <dsp:spPr>
        <a:xfrm>
          <a:off x="4572002" y="1336847"/>
          <a:ext cx="1227340" cy="7793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country</a:t>
          </a:r>
          <a:endParaRPr lang="en-US" sz="2100" kern="1200" dirty="0"/>
        </a:p>
      </dsp:txBody>
      <dsp:txXfrm>
        <a:off x="4572002" y="1336847"/>
        <a:ext cx="1227340" cy="77936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27C6D4-450A-41AC-A68C-32F63C3BEBD8}">
      <dsp:nvSpPr>
        <dsp:cNvPr id="0" name=""/>
        <dsp:cNvSpPr/>
      </dsp:nvSpPr>
      <dsp:spPr>
        <a:xfrm>
          <a:off x="2121224" y="694746"/>
          <a:ext cx="1616569" cy="270433"/>
        </a:xfrm>
        <a:custGeom>
          <a:avLst/>
          <a:gdLst/>
          <a:ahLst/>
          <a:cxnLst/>
          <a:rect l="0" t="0" r="0" b="0"/>
          <a:pathLst>
            <a:path>
              <a:moveTo>
                <a:pt x="0" y="0"/>
              </a:moveTo>
              <a:lnTo>
                <a:pt x="0" y="186265"/>
              </a:lnTo>
              <a:lnTo>
                <a:pt x="1616569" y="186265"/>
              </a:lnTo>
              <a:lnTo>
                <a:pt x="1616569" y="270433"/>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9027D9-9009-434E-8F74-CB830C0F0B7B}">
      <dsp:nvSpPr>
        <dsp:cNvPr id="0" name=""/>
        <dsp:cNvSpPr/>
      </dsp:nvSpPr>
      <dsp:spPr>
        <a:xfrm>
          <a:off x="2676450" y="1535913"/>
          <a:ext cx="555225" cy="264236"/>
        </a:xfrm>
        <a:custGeom>
          <a:avLst/>
          <a:gdLst/>
          <a:ahLst/>
          <a:cxnLst/>
          <a:rect l="0" t="0" r="0" b="0"/>
          <a:pathLst>
            <a:path>
              <a:moveTo>
                <a:pt x="0" y="0"/>
              </a:moveTo>
              <a:lnTo>
                <a:pt x="0" y="180069"/>
              </a:lnTo>
              <a:lnTo>
                <a:pt x="555225" y="180069"/>
              </a:lnTo>
              <a:lnTo>
                <a:pt x="555225" y="264236"/>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629E93-C5D7-4575-BCA7-E915DD271EC2}">
      <dsp:nvSpPr>
        <dsp:cNvPr id="0" name=""/>
        <dsp:cNvSpPr/>
      </dsp:nvSpPr>
      <dsp:spPr>
        <a:xfrm>
          <a:off x="2121224" y="1535913"/>
          <a:ext cx="555225" cy="264236"/>
        </a:xfrm>
        <a:custGeom>
          <a:avLst/>
          <a:gdLst/>
          <a:ahLst/>
          <a:cxnLst/>
          <a:rect l="0" t="0" r="0" b="0"/>
          <a:pathLst>
            <a:path>
              <a:moveTo>
                <a:pt x="555225" y="0"/>
              </a:moveTo>
              <a:lnTo>
                <a:pt x="555225" y="180069"/>
              </a:lnTo>
              <a:lnTo>
                <a:pt x="0" y="180069"/>
              </a:lnTo>
              <a:lnTo>
                <a:pt x="0" y="264236"/>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3266DB-2253-4D37-929D-D2933ECAAF03}">
      <dsp:nvSpPr>
        <dsp:cNvPr id="0" name=""/>
        <dsp:cNvSpPr/>
      </dsp:nvSpPr>
      <dsp:spPr>
        <a:xfrm>
          <a:off x="2121224" y="694746"/>
          <a:ext cx="555225" cy="264236"/>
        </a:xfrm>
        <a:custGeom>
          <a:avLst/>
          <a:gdLst/>
          <a:ahLst/>
          <a:cxnLst/>
          <a:rect l="0" t="0" r="0" b="0"/>
          <a:pathLst>
            <a:path>
              <a:moveTo>
                <a:pt x="0" y="0"/>
              </a:moveTo>
              <a:lnTo>
                <a:pt x="0" y="180069"/>
              </a:lnTo>
              <a:lnTo>
                <a:pt x="555225" y="180069"/>
              </a:lnTo>
              <a:lnTo>
                <a:pt x="555225" y="26423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207D95-2C3D-4765-960B-96CB6DE5B916}">
      <dsp:nvSpPr>
        <dsp:cNvPr id="0" name=""/>
        <dsp:cNvSpPr/>
      </dsp:nvSpPr>
      <dsp:spPr>
        <a:xfrm>
          <a:off x="1565999" y="694746"/>
          <a:ext cx="555225" cy="264236"/>
        </a:xfrm>
        <a:custGeom>
          <a:avLst/>
          <a:gdLst/>
          <a:ahLst/>
          <a:cxnLst/>
          <a:rect l="0" t="0" r="0" b="0"/>
          <a:pathLst>
            <a:path>
              <a:moveTo>
                <a:pt x="555225" y="0"/>
              </a:moveTo>
              <a:lnTo>
                <a:pt x="555225" y="180069"/>
              </a:lnTo>
              <a:lnTo>
                <a:pt x="0" y="180069"/>
              </a:lnTo>
              <a:lnTo>
                <a:pt x="0" y="26423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D2A3C7-5B89-42B7-8BCB-121A807D1078}">
      <dsp:nvSpPr>
        <dsp:cNvPr id="0" name=""/>
        <dsp:cNvSpPr/>
      </dsp:nvSpPr>
      <dsp:spPr>
        <a:xfrm>
          <a:off x="455548" y="694746"/>
          <a:ext cx="1665676" cy="264236"/>
        </a:xfrm>
        <a:custGeom>
          <a:avLst/>
          <a:gdLst/>
          <a:ahLst/>
          <a:cxnLst/>
          <a:rect l="0" t="0" r="0" b="0"/>
          <a:pathLst>
            <a:path>
              <a:moveTo>
                <a:pt x="1665676" y="0"/>
              </a:moveTo>
              <a:lnTo>
                <a:pt x="1665676" y="180069"/>
              </a:lnTo>
              <a:lnTo>
                <a:pt x="0" y="180069"/>
              </a:lnTo>
              <a:lnTo>
                <a:pt x="0" y="26423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CE4ED-DAD5-4E9A-A0EF-5CCB4BF6214D}">
      <dsp:nvSpPr>
        <dsp:cNvPr id="0" name=""/>
        <dsp:cNvSpPr/>
      </dsp:nvSpPr>
      <dsp:spPr>
        <a:xfrm>
          <a:off x="1666949" y="117816"/>
          <a:ext cx="908551" cy="57692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D8AA08-6569-4930-85F1-F5A9EDA10497}">
      <dsp:nvSpPr>
        <dsp:cNvPr id="0" name=""/>
        <dsp:cNvSpPr/>
      </dsp:nvSpPr>
      <dsp:spPr>
        <a:xfrm>
          <a:off x="1767899" y="213718"/>
          <a:ext cx="908551" cy="57692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address</a:t>
          </a:r>
          <a:endParaRPr lang="en-US" sz="1500" kern="1200" dirty="0"/>
        </a:p>
      </dsp:txBody>
      <dsp:txXfrm>
        <a:off x="1767899" y="213718"/>
        <a:ext cx="908551" cy="576929"/>
      </dsp:txXfrm>
    </dsp:sp>
    <dsp:sp modelId="{896BD423-CB7D-47DC-8495-858F84912A55}">
      <dsp:nvSpPr>
        <dsp:cNvPr id="0" name=""/>
        <dsp:cNvSpPr/>
      </dsp:nvSpPr>
      <dsp:spPr>
        <a:xfrm>
          <a:off x="1272" y="958983"/>
          <a:ext cx="908551" cy="57692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2FE5FE-CF7A-4984-B654-9797D3074540}">
      <dsp:nvSpPr>
        <dsp:cNvPr id="0" name=""/>
        <dsp:cNvSpPr/>
      </dsp:nvSpPr>
      <dsp:spPr>
        <a:xfrm>
          <a:off x="102222" y="1054885"/>
          <a:ext cx="908551" cy="57692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street</a:t>
          </a:r>
          <a:endParaRPr lang="en-US" sz="1500" kern="1200" dirty="0"/>
        </a:p>
      </dsp:txBody>
      <dsp:txXfrm>
        <a:off x="102222" y="1054885"/>
        <a:ext cx="908551" cy="576929"/>
      </dsp:txXfrm>
    </dsp:sp>
    <dsp:sp modelId="{80E99A76-472F-441C-B09F-667A39807157}">
      <dsp:nvSpPr>
        <dsp:cNvPr id="0" name=""/>
        <dsp:cNvSpPr/>
      </dsp:nvSpPr>
      <dsp:spPr>
        <a:xfrm>
          <a:off x="1111723" y="958983"/>
          <a:ext cx="908551" cy="57692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AED299-1F1E-4FBB-BECF-C8A7DEBB71CE}">
      <dsp:nvSpPr>
        <dsp:cNvPr id="0" name=""/>
        <dsp:cNvSpPr/>
      </dsp:nvSpPr>
      <dsp:spPr>
        <a:xfrm>
          <a:off x="1212673" y="1054885"/>
          <a:ext cx="908551" cy="57692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county</a:t>
          </a:r>
          <a:endParaRPr lang="en-US" sz="1500" kern="1200" dirty="0"/>
        </a:p>
      </dsp:txBody>
      <dsp:txXfrm>
        <a:off x="1212673" y="1054885"/>
        <a:ext cx="908551" cy="576929"/>
      </dsp:txXfrm>
    </dsp:sp>
    <dsp:sp modelId="{B0E5B82C-E9A4-478F-B6EC-0A817987C019}">
      <dsp:nvSpPr>
        <dsp:cNvPr id="0" name=""/>
        <dsp:cNvSpPr/>
      </dsp:nvSpPr>
      <dsp:spPr>
        <a:xfrm>
          <a:off x="2222175" y="958983"/>
          <a:ext cx="908551" cy="57692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FA652C-E6FB-4E59-8FDD-78006C34A767}">
      <dsp:nvSpPr>
        <dsp:cNvPr id="0" name=""/>
        <dsp:cNvSpPr/>
      </dsp:nvSpPr>
      <dsp:spPr>
        <a:xfrm>
          <a:off x="2323125" y="1054885"/>
          <a:ext cx="908551" cy="57692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city</a:t>
          </a:r>
          <a:endParaRPr lang="en-US" sz="1500" kern="1200" dirty="0"/>
        </a:p>
      </dsp:txBody>
      <dsp:txXfrm>
        <a:off x="2323125" y="1054885"/>
        <a:ext cx="908551" cy="576929"/>
      </dsp:txXfrm>
    </dsp:sp>
    <dsp:sp modelId="{94E0513C-EA88-472A-AB3E-11C5190CEE52}">
      <dsp:nvSpPr>
        <dsp:cNvPr id="0" name=""/>
        <dsp:cNvSpPr/>
      </dsp:nvSpPr>
      <dsp:spPr>
        <a:xfrm>
          <a:off x="1666949" y="1800150"/>
          <a:ext cx="908551" cy="57692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E7283D-D74B-409C-B94F-D873E7568A71}">
      <dsp:nvSpPr>
        <dsp:cNvPr id="0" name=""/>
        <dsp:cNvSpPr/>
      </dsp:nvSpPr>
      <dsp:spPr>
        <a:xfrm>
          <a:off x="1767899" y="1896052"/>
          <a:ext cx="908551" cy="57692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name</a:t>
          </a:r>
          <a:endParaRPr lang="en-US" sz="1500" kern="1200" dirty="0"/>
        </a:p>
      </dsp:txBody>
      <dsp:txXfrm>
        <a:off x="1767899" y="1896052"/>
        <a:ext cx="908551" cy="576929"/>
      </dsp:txXfrm>
    </dsp:sp>
    <dsp:sp modelId="{DF527086-5DA6-4A52-983C-100DAEA2B490}">
      <dsp:nvSpPr>
        <dsp:cNvPr id="0" name=""/>
        <dsp:cNvSpPr/>
      </dsp:nvSpPr>
      <dsp:spPr>
        <a:xfrm>
          <a:off x="2777400" y="1800150"/>
          <a:ext cx="908551" cy="57692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4F5CE5-907B-4895-9F61-1A8F323A8815}">
      <dsp:nvSpPr>
        <dsp:cNvPr id="0" name=""/>
        <dsp:cNvSpPr/>
      </dsp:nvSpPr>
      <dsp:spPr>
        <a:xfrm>
          <a:off x="2878350" y="1896052"/>
          <a:ext cx="908551" cy="57692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zip</a:t>
          </a:r>
          <a:endParaRPr lang="en-US" sz="1500" kern="1200" dirty="0"/>
        </a:p>
      </dsp:txBody>
      <dsp:txXfrm>
        <a:off x="2878350" y="1896052"/>
        <a:ext cx="908551" cy="576929"/>
      </dsp:txXfrm>
    </dsp:sp>
    <dsp:sp modelId="{08A014DC-BC20-4AF9-91C3-6D30A6D60682}">
      <dsp:nvSpPr>
        <dsp:cNvPr id="0" name=""/>
        <dsp:cNvSpPr/>
      </dsp:nvSpPr>
      <dsp:spPr>
        <a:xfrm>
          <a:off x="3283519" y="965179"/>
          <a:ext cx="908551" cy="57692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0709E8-8B26-45A2-AFC2-B37A1A11AE59}">
      <dsp:nvSpPr>
        <dsp:cNvPr id="0" name=""/>
        <dsp:cNvSpPr/>
      </dsp:nvSpPr>
      <dsp:spPr>
        <a:xfrm>
          <a:off x="3384469" y="1061082"/>
          <a:ext cx="908551" cy="57692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country</a:t>
          </a:r>
          <a:endParaRPr lang="en-US" sz="1500" kern="1200" dirty="0"/>
        </a:p>
      </dsp:txBody>
      <dsp:txXfrm>
        <a:off x="3384469" y="1061082"/>
        <a:ext cx="908551" cy="57692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D2C658-0916-4073-9BFE-B55A7535FA88}">
      <dsp:nvSpPr>
        <dsp:cNvPr id="0" name=""/>
        <dsp:cNvSpPr/>
      </dsp:nvSpPr>
      <dsp:spPr>
        <a:xfrm>
          <a:off x="7347746"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7158E3-872E-4FF3-8677-F357462EE0BA}">
      <dsp:nvSpPr>
        <dsp:cNvPr id="0" name=""/>
        <dsp:cNvSpPr/>
      </dsp:nvSpPr>
      <dsp:spPr>
        <a:xfrm>
          <a:off x="7302026" y="1433855"/>
          <a:ext cx="91440" cy="235828"/>
        </a:xfrm>
        <a:custGeom>
          <a:avLst/>
          <a:gdLst/>
          <a:ahLst/>
          <a:cxnLst/>
          <a:rect l="0" t="0" r="0" b="0"/>
          <a:pathLst>
            <a:path>
              <a:moveTo>
                <a:pt x="45720" y="0"/>
              </a:moveTo>
              <a:lnTo>
                <a:pt x="4572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DB0E4D-7C90-45C9-806D-A3D66E595232}">
      <dsp:nvSpPr>
        <dsp:cNvPr id="0" name=""/>
        <dsp:cNvSpPr/>
      </dsp:nvSpPr>
      <dsp:spPr>
        <a:xfrm>
          <a:off x="6356681"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3E00EC-5CEA-4F0A-BF9A-B1179F8A9441}">
      <dsp:nvSpPr>
        <dsp:cNvPr id="0" name=""/>
        <dsp:cNvSpPr/>
      </dsp:nvSpPr>
      <dsp:spPr>
        <a:xfrm>
          <a:off x="4374551" y="683123"/>
          <a:ext cx="2973195" cy="235828"/>
        </a:xfrm>
        <a:custGeom>
          <a:avLst/>
          <a:gdLst/>
          <a:ahLst/>
          <a:cxnLst/>
          <a:rect l="0" t="0" r="0" b="0"/>
          <a:pathLst>
            <a:path>
              <a:moveTo>
                <a:pt x="0" y="0"/>
              </a:moveTo>
              <a:lnTo>
                <a:pt x="0" y="160710"/>
              </a:lnTo>
              <a:lnTo>
                <a:pt x="2973195" y="160710"/>
              </a:lnTo>
              <a:lnTo>
                <a:pt x="2973195"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2505DD-3ADB-4AA6-9B30-01678A0DC13E}">
      <dsp:nvSpPr>
        <dsp:cNvPr id="0" name=""/>
        <dsp:cNvSpPr/>
      </dsp:nvSpPr>
      <dsp:spPr>
        <a:xfrm>
          <a:off x="4374551"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110C0C-A57F-439F-AA26-B384194D64D6}">
      <dsp:nvSpPr>
        <dsp:cNvPr id="0" name=""/>
        <dsp:cNvSpPr/>
      </dsp:nvSpPr>
      <dsp:spPr>
        <a:xfrm>
          <a:off x="4328831" y="1433855"/>
          <a:ext cx="91440" cy="235828"/>
        </a:xfrm>
        <a:custGeom>
          <a:avLst/>
          <a:gdLst/>
          <a:ahLst/>
          <a:cxnLst/>
          <a:rect l="0" t="0" r="0" b="0"/>
          <a:pathLst>
            <a:path>
              <a:moveTo>
                <a:pt x="45720" y="0"/>
              </a:moveTo>
              <a:lnTo>
                <a:pt x="4572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E4F6AC-30FF-470B-BDDE-AD4820961BAE}">
      <dsp:nvSpPr>
        <dsp:cNvPr id="0" name=""/>
        <dsp:cNvSpPr/>
      </dsp:nvSpPr>
      <dsp:spPr>
        <a:xfrm>
          <a:off x="3383486"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207D95-2C3D-4765-960B-96CB6DE5B916}">
      <dsp:nvSpPr>
        <dsp:cNvPr id="0" name=""/>
        <dsp:cNvSpPr/>
      </dsp:nvSpPr>
      <dsp:spPr>
        <a:xfrm>
          <a:off x="4328831" y="683123"/>
          <a:ext cx="91440" cy="235828"/>
        </a:xfrm>
        <a:custGeom>
          <a:avLst/>
          <a:gdLst/>
          <a:ahLst/>
          <a:cxnLst/>
          <a:rect l="0" t="0" r="0" b="0"/>
          <a:pathLst>
            <a:path>
              <a:moveTo>
                <a:pt x="45720" y="0"/>
              </a:moveTo>
              <a:lnTo>
                <a:pt x="45720"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F4C170-CDAF-487E-BDA9-27D3B81C7F05}">
      <dsp:nvSpPr>
        <dsp:cNvPr id="0" name=""/>
        <dsp:cNvSpPr/>
      </dsp:nvSpPr>
      <dsp:spPr>
        <a:xfrm>
          <a:off x="1401356"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AFA94E-5AE2-4410-AD91-99A661F4BBA7}">
      <dsp:nvSpPr>
        <dsp:cNvPr id="0" name=""/>
        <dsp:cNvSpPr/>
      </dsp:nvSpPr>
      <dsp:spPr>
        <a:xfrm>
          <a:off x="1336418" y="1433855"/>
          <a:ext cx="91440" cy="233150"/>
        </a:xfrm>
        <a:custGeom>
          <a:avLst/>
          <a:gdLst/>
          <a:ahLst/>
          <a:cxnLst/>
          <a:rect l="0" t="0" r="0" b="0"/>
          <a:pathLst>
            <a:path>
              <a:moveTo>
                <a:pt x="64937" y="0"/>
              </a:moveTo>
              <a:lnTo>
                <a:pt x="64937" y="158032"/>
              </a:lnTo>
              <a:lnTo>
                <a:pt x="45720" y="158032"/>
              </a:lnTo>
              <a:lnTo>
                <a:pt x="45720" y="233150"/>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5F983-02BC-4842-87C6-193E58F6DBD0}">
      <dsp:nvSpPr>
        <dsp:cNvPr id="0" name=""/>
        <dsp:cNvSpPr/>
      </dsp:nvSpPr>
      <dsp:spPr>
        <a:xfrm>
          <a:off x="410291"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D2A3C7-5B89-42B7-8BCB-121A807D1078}">
      <dsp:nvSpPr>
        <dsp:cNvPr id="0" name=""/>
        <dsp:cNvSpPr/>
      </dsp:nvSpPr>
      <dsp:spPr>
        <a:xfrm>
          <a:off x="1401356" y="683123"/>
          <a:ext cx="2973195" cy="235828"/>
        </a:xfrm>
        <a:custGeom>
          <a:avLst/>
          <a:gdLst/>
          <a:ahLst/>
          <a:cxnLst/>
          <a:rect l="0" t="0" r="0" b="0"/>
          <a:pathLst>
            <a:path>
              <a:moveTo>
                <a:pt x="2973195" y="0"/>
              </a:moveTo>
              <a:lnTo>
                <a:pt x="2973195" y="160710"/>
              </a:lnTo>
              <a:lnTo>
                <a:pt x="0" y="160710"/>
              </a:lnTo>
              <a:lnTo>
                <a:pt x="0"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CE4ED-DAD5-4E9A-A0EF-5CCB4BF6214D}">
      <dsp:nvSpPr>
        <dsp:cNvPr id="0" name=""/>
        <dsp:cNvSpPr/>
      </dsp:nvSpPr>
      <dsp:spPr>
        <a:xfrm>
          <a:off x="3969115" y="168220"/>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D8AA08-6569-4930-85F1-F5A9EDA10497}">
      <dsp:nvSpPr>
        <dsp:cNvPr id="0" name=""/>
        <dsp:cNvSpPr/>
      </dsp:nvSpPr>
      <dsp:spPr>
        <a:xfrm>
          <a:off x="4059212" y="253812"/>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library</a:t>
          </a:r>
          <a:endParaRPr lang="en-US" sz="1600" kern="1200" dirty="0"/>
        </a:p>
      </dsp:txBody>
      <dsp:txXfrm>
        <a:off x="4059212" y="253812"/>
        <a:ext cx="810871" cy="514903"/>
      </dsp:txXfrm>
    </dsp:sp>
    <dsp:sp modelId="{896BD423-CB7D-47DC-8495-858F84912A55}">
      <dsp:nvSpPr>
        <dsp:cNvPr id="0" name=""/>
        <dsp:cNvSpPr/>
      </dsp:nvSpPr>
      <dsp:spPr>
        <a:xfrm>
          <a:off x="995920"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2FE5FE-CF7A-4984-B654-9797D3074540}">
      <dsp:nvSpPr>
        <dsp:cNvPr id="0" name=""/>
        <dsp:cNvSpPr/>
      </dsp:nvSpPr>
      <dsp:spPr>
        <a:xfrm>
          <a:off x="1086017"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1086017" y="1004543"/>
        <a:ext cx="810871" cy="514903"/>
      </dsp:txXfrm>
    </dsp:sp>
    <dsp:sp modelId="{E469DD6B-CC1A-4D3E-A5AC-AB51DD2CB856}">
      <dsp:nvSpPr>
        <dsp:cNvPr id="0" name=""/>
        <dsp:cNvSpPr/>
      </dsp:nvSpPr>
      <dsp:spPr>
        <a:xfrm>
          <a:off x="485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D6B989-A327-4B79-A435-8504C7290F14}">
      <dsp:nvSpPr>
        <dsp:cNvPr id="0" name=""/>
        <dsp:cNvSpPr/>
      </dsp:nvSpPr>
      <dsp:spPr>
        <a:xfrm>
          <a:off x="9495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94952" y="1755275"/>
        <a:ext cx="810871" cy="514903"/>
      </dsp:txXfrm>
    </dsp:sp>
    <dsp:sp modelId="{29D60DB0-A82C-4917-BFA0-73482D9ABA9C}">
      <dsp:nvSpPr>
        <dsp:cNvPr id="0" name=""/>
        <dsp:cNvSpPr/>
      </dsp:nvSpPr>
      <dsp:spPr>
        <a:xfrm>
          <a:off x="976702" y="1667006"/>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D940F-DA39-475A-AF76-559BC1AA376F}">
      <dsp:nvSpPr>
        <dsp:cNvPr id="0" name=""/>
        <dsp:cNvSpPr/>
      </dsp:nvSpPr>
      <dsp:spPr>
        <a:xfrm>
          <a:off x="1066799" y="1752598"/>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1066799" y="1752598"/>
        <a:ext cx="810871" cy="514903"/>
      </dsp:txXfrm>
    </dsp:sp>
    <dsp:sp modelId="{E4082D20-B8A8-475E-AB37-645F66D84C40}">
      <dsp:nvSpPr>
        <dsp:cNvPr id="0" name=""/>
        <dsp:cNvSpPr/>
      </dsp:nvSpPr>
      <dsp:spPr>
        <a:xfrm>
          <a:off x="198698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3AD82B-A35C-4772-A3E8-779DEF6E7A8A}">
      <dsp:nvSpPr>
        <dsp:cNvPr id="0" name=""/>
        <dsp:cNvSpPr/>
      </dsp:nvSpPr>
      <dsp:spPr>
        <a:xfrm>
          <a:off x="207708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year</a:t>
          </a:r>
          <a:endParaRPr lang="en-US" sz="1600" kern="1200" dirty="0"/>
        </a:p>
      </dsp:txBody>
      <dsp:txXfrm>
        <a:off x="2077082" y="1755275"/>
        <a:ext cx="810871" cy="514903"/>
      </dsp:txXfrm>
    </dsp:sp>
    <dsp:sp modelId="{80E99A76-472F-441C-B09F-667A39807157}">
      <dsp:nvSpPr>
        <dsp:cNvPr id="0" name=""/>
        <dsp:cNvSpPr/>
      </dsp:nvSpPr>
      <dsp:spPr>
        <a:xfrm>
          <a:off x="3969115"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AED299-1F1E-4FBB-BECF-C8A7DEBB71CE}">
      <dsp:nvSpPr>
        <dsp:cNvPr id="0" name=""/>
        <dsp:cNvSpPr/>
      </dsp:nvSpPr>
      <dsp:spPr>
        <a:xfrm>
          <a:off x="4059212"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4059212" y="1004543"/>
        <a:ext cx="810871" cy="514903"/>
      </dsp:txXfrm>
    </dsp:sp>
    <dsp:sp modelId="{7C65A8B1-DAFF-4E1E-A96D-724E4882BDA3}">
      <dsp:nvSpPr>
        <dsp:cNvPr id="0" name=""/>
        <dsp:cNvSpPr/>
      </dsp:nvSpPr>
      <dsp:spPr>
        <a:xfrm>
          <a:off x="2978050"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039BF7-2CA0-462D-9CDC-9C996A07E617}">
      <dsp:nvSpPr>
        <dsp:cNvPr id="0" name=""/>
        <dsp:cNvSpPr/>
      </dsp:nvSpPr>
      <dsp:spPr>
        <a:xfrm>
          <a:off x="306814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3068147" y="1755275"/>
        <a:ext cx="810871" cy="514903"/>
      </dsp:txXfrm>
    </dsp:sp>
    <dsp:sp modelId="{BE8FBFC4-FF31-48A3-B5B9-EA7BD3B28657}">
      <dsp:nvSpPr>
        <dsp:cNvPr id="0" name=""/>
        <dsp:cNvSpPr/>
      </dsp:nvSpPr>
      <dsp:spPr>
        <a:xfrm>
          <a:off x="396911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E36B64-C2E8-49CA-972D-8F72BC347D4D}">
      <dsp:nvSpPr>
        <dsp:cNvPr id="0" name=""/>
        <dsp:cNvSpPr/>
      </dsp:nvSpPr>
      <dsp:spPr>
        <a:xfrm>
          <a:off x="405921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4059212" y="1755275"/>
        <a:ext cx="810871" cy="514903"/>
      </dsp:txXfrm>
    </dsp:sp>
    <dsp:sp modelId="{059ACA3C-D184-42E7-ADB6-CBE601875C4F}">
      <dsp:nvSpPr>
        <dsp:cNvPr id="0" name=""/>
        <dsp:cNvSpPr/>
      </dsp:nvSpPr>
      <dsp:spPr>
        <a:xfrm>
          <a:off x="4960180"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656E03-2257-4E8F-9854-8FEBE1F78C82}">
      <dsp:nvSpPr>
        <dsp:cNvPr id="0" name=""/>
        <dsp:cNvSpPr/>
      </dsp:nvSpPr>
      <dsp:spPr>
        <a:xfrm>
          <a:off x="505027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year</a:t>
          </a:r>
          <a:endParaRPr lang="en-US" sz="1600" kern="1200" dirty="0"/>
        </a:p>
      </dsp:txBody>
      <dsp:txXfrm>
        <a:off x="5050277" y="1755275"/>
        <a:ext cx="810871" cy="514903"/>
      </dsp:txXfrm>
    </dsp:sp>
    <dsp:sp modelId="{3B23D3FA-E944-4A88-89EE-9BAEDF46F1A1}">
      <dsp:nvSpPr>
        <dsp:cNvPr id="0" name=""/>
        <dsp:cNvSpPr/>
      </dsp:nvSpPr>
      <dsp:spPr>
        <a:xfrm>
          <a:off x="6942311"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38D3F5-004B-439D-99F8-0E3CD8F2C148}">
      <dsp:nvSpPr>
        <dsp:cNvPr id="0" name=""/>
        <dsp:cNvSpPr/>
      </dsp:nvSpPr>
      <dsp:spPr>
        <a:xfrm>
          <a:off x="7032407"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7032407" y="1004543"/>
        <a:ext cx="810871" cy="514903"/>
      </dsp:txXfrm>
    </dsp:sp>
    <dsp:sp modelId="{4E7865CD-5E98-42AA-A46C-0726CA62B8B1}">
      <dsp:nvSpPr>
        <dsp:cNvPr id="0" name=""/>
        <dsp:cNvSpPr/>
      </dsp:nvSpPr>
      <dsp:spPr>
        <a:xfrm>
          <a:off x="5951246"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73E2CB-1CD0-4136-AF35-2A6786C92D01}">
      <dsp:nvSpPr>
        <dsp:cNvPr id="0" name=""/>
        <dsp:cNvSpPr/>
      </dsp:nvSpPr>
      <dsp:spPr>
        <a:xfrm>
          <a:off x="604134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6041342" y="1755275"/>
        <a:ext cx="810871" cy="514903"/>
      </dsp:txXfrm>
    </dsp:sp>
    <dsp:sp modelId="{5CF29FC9-7B83-46B0-880E-B6C286E8E26E}">
      <dsp:nvSpPr>
        <dsp:cNvPr id="0" name=""/>
        <dsp:cNvSpPr/>
      </dsp:nvSpPr>
      <dsp:spPr>
        <a:xfrm>
          <a:off x="6942311"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BD61C-EF71-4E11-8B0D-625A1250FE46}">
      <dsp:nvSpPr>
        <dsp:cNvPr id="0" name=""/>
        <dsp:cNvSpPr/>
      </dsp:nvSpPr>
      <dsp:spPr>
        <a:xfrm>
          <a:off x="703240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7032407" y="1755275"/>
        <a:ext cx="810871" cy="514903"/>
      </dsp:txXfrm>
    </dsp:sp>
    <dsp:sp modelId="{2AF4F8BE-9B60-443F-ADC8-DCEBC48E9B52}">
      <dsp:nvSpPr>
        <dsp:cNvPr id="0" name=""/>
        <dsp:cNvSpPr/>
      </dsp:nvSpPr>
      <dsp:spPr>
        <a:xfrm>
          <a:off x="7933376"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65933A-1550-4011-B79B-ED5031E0307A}">
      <dsp:nvSpPr>
        <dsp:cNvPr id="0" name=""/>
        <dsp:cNvSpPr/>
      </dsp:nvSpPr>
      <dsp:spPr>
        <a:xfrm>
          <a:off x="8023473"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year</a:t>
          </a:r>
          <a:endParaRPr lang="en-US" sz="1600" kern="1200" dirty="0"/>
        </a:p>
      </dsp:txBody>
      <dsp:txXfrm>
        <a:off x="8023473" y="1755275"/>
        <a:ext cx="810871" cy="51490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D2C658-0916-4073-9BFE-B55A7535FA88}">
      <dsp:nvSpPr>
        <dsp:cNvPr id="0" name=""/>
        <dsp:cNvSpPr/>
      </dsp:nvSpPr>
      <dsp:spPr>
        <a:xfrm>
          <a:off x="7347746"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7158E3-872E-4FF3-8677-F357462EE0BA}">
      <dsp:nvSpPr>
        <dsp:cNvPr id="0" name=""/>
        <dsp:cNvSpPr/>
      </dsp:nvSpPr>
      <dsp:spPr>
        <a:xfrm>
          <a:off x="7302026" y="1433855"/>
          <a:ext cx="91440" cy="235828"/>
        </a:xfrm>
        <a:custGeom>
          <a:avLst/>
          <a:gdLst/>
          <a:ahLst/>
          <a:cxnLst/>
          <a:rect l="0" t="0" r="0" b="0"/>
          <a:pathLst>
            <a:path>
              <a:moveTo>
                <a:pt x="45720" y="0"/>
              </a:moveTo>
              <a:lnTo>
                <a:pt x="4572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DB0E4D-7C90-45C9-806D-A3D66E595232}">
      <dsp:nvSpPr>
        <dsp:cNvPr id="0" name=""/>
        <dsp:cNvSpPr/>
      </dsp:nvSpPr>
      <dsp:spPr>
        <a:xfrm>
          <a:off x="6356681"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3E00EC-5CEA-4F0A-BF9A-B1179F8A9441}">
      <dsp:nvSpPr>
        <dsp:cNvPr id="0" name=""/>
        <dsp:cNvSpPr/>
      </dsp:nvSpPr>
      <dsp:spPr>
        <a:xfrm>
          <a:off x="4374551" y="683123"/>
          <a:ext cx="2973195" cy="235828"/>
        </a:xfrm>
        <a:custGeom>
          <a:avLst/>
          <a:gdLst/>
          <a:ahLst/>
          <a:cxnLst/>
          <a:rect l="0" t="0" r="0" b="0"/>
          <a:pathLst>
            <a:path>
              <a:moveTo>
                <a:pt x="0" y="0"/>
              </a:moveTo>
              <a:lnTo>
                <a:pt x="0" y="160710"/>
              </a:lnTo>
              <a:lnTo>
                <a:pt x="2973195" y="160710"/>
              </a:lnTo>
              <a:lnTo>
                <a:pt x="2973195"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2505DD-3ADB-4AA6-9B30-01678A0DC13E}">
      <dsp:nvSpPr>
        <dsp:cNvPr id="0" name=""/>
        <dsp:cNvSpPr/>
      </dsp:nvSpPr>
      <dsp:spPr>
        <a:xfrm>
          <a:off x="4374551"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110C0C-A57F-439F-AA26-B384194D64D6}">
      <dsp:nvSpPr>
        <dsp:cNvPr id="0" name=""/>
        <dsp:cNvSpPr/>
      </dsp:nvSpPr>
      <dsp:spPr>
        <a:xfrm>
          <a:off x="4328831" y="1433855"/>
          <a:ext cx="91440" cy="235828"/>
        </a:xfrm>
        <a:custGeom>
          <a:avLst/>
          <a:gdLst/>
          <a:ahLst/>
          <a:cxnLst/>
          <a:rect l="0" t="0" r="0" b="0"/>
          <a:pathLst>
            <a:path>
              <a:moveTo>
                <a:pt x="45720" y="0"/>
              </a:moveTo>
              <a:lnTo>
                <a:pt x="4572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E4F6AC-30FF-470B-BDDE-AD4820961BAE}">
      <dsp:nvSpPr>
        <dsp:cNvPr id="0" name=""/>
        <dsp:cNvSpPr/>
      </dsp:nvSpPr>
      <dsp:spPr>
        <a:xfrm>
          <a:off x="3383486"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207D95-2C3D-4765-960B-96CB6DE5B916}">
      <dsp:nvSpPr>
        <dsp:cNvPr id="0" name=""/>
        <dsp:cNvSpPr/>
      </dsp:nvSpPr>
      <dsp:spPr>
        <a:xfrm>
          <a:off x="4328831" y="683123"/>
          <a:ext cx="91440" cy="235828"/>
        </a:xfrm>
        <a:custGeom>
          <a:avLst/>
          <a:gdLst/>
          <a:ahLst/>
          <a:cxnLst/>
          <a:rect l="0" t="0" r="0" b="0"/>
          <a:pathLst>
            <a:path>
              <a:moveTo>
                <a:pt x="45720" y="0"/>
              </a:moveTo>
              <a:lnTo>
                <a:pt x="45720"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F4C170-CDAF-487E-BDA9-27D3B81C7F05}">
      <dsp:nvSpPr>
        <dsp:cNvPr id="0" name=""/>
        <dsp:cNvSpPr/>
      </dsp:nvSpPr>
      <dsp:spPr>
        <a:xfrm>
          <a:off x="1401356"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AFA94E-5AE2-4410-AD91-99A661F4BBA7}">
      <dsp:nvSpPr>
        <dsp:cNvPr id="0" name=""/>
        <dsp:cNvSpPr/>
      </dsp:nvSpPr>
      <dsp:spPr>
        <a:xfrm>
          <a:off x="1355636" y="1433855"/>
          <a:ext cx="91440" cy="233150"/>
        </a:xfrm>
        <a:custGeom>
          <a:avLst/>
          <a:gdLst/>
          <a:ahLst/>
          <a:cxnLst/>
          <a:rect l="0" t="0" r="0" b="0"/>
          <a:pathLst>
            <a:path>
              <a:moveTo>
                <a:pt x="45720" y="0"/>
              </a:moveTo>
              <a:lnTo>
                <a:pt x="45720" y="158032"/>
              </a:lnTo>
              <a:lnTo>
                <a:pt x="53828" y="158032"/>
              </a:lnTo>
              <a:lnTo>
                <a:pt x="53828" y="233150"/>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5F983-02BC-4842-87C6-193E58F6DBD0}">
      <dsp:nvSpPr>
        <dsp:cNvPr id="0" name=""/>
        <dsp:cNvSpPr/>
      </dsp:nvSpPr>
      <dsp:spPr>
        <a:xfrm>
          <a:off x="410291"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D2A3C7-5B89-42B7-8BCB-121A807D1078}">
      <dsp:nvSpPr>
        <dsp:cNvPr id="0" name=""/>
        <dsp:cNvSpPr/>
      </dsp:nvSpPr>
      <dsp:spPr>
        <a:xfrm>
          <a:off x="1401356" y="683123"/>
          <a:ext cx="2973195" cy="235828"/>
        </a:xfrm>
        <a:custGeom>
          <a:avLst/>
          <a:gdLst/>
          <a:ahLst/>
          <a:cxnLst/>
          <a:rect l="0" t="0" r="0" b="0"/>
          <a:pathLst>
            <a:path>
              <a:moveTo>
                <a:pt x="2973195" y="0"/>
              </a:moveTo>
              <a:lnTo>
                <a:pt x="2973195" y="160710"/>
              </a:lnTo>
              <a:lnTo>
                <a:pt x="0" y="160710"/>
              </a:lnTo>
              <a:lnTo>
                <a:pt x="0"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CE4ED-DAD5-4E9A-A0EF-5CCB4BF6214D}">
      <dsp:nvSpPr>
        <dsp:cNvPr id="0" name=""/>
        <dsp:cNvSpPr/>
      </dsp:nvSpPr>
      <dsp:spPr>
        <a:xfrm>
          <a:off x="3969115" y="168220"/>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D8AA08-6569-4930-85F1-F5A9EDA10497}">
      <dsp:nvSpPr>
        <dsp:cNvPr id="0" name=""/>
        <dsp:cNvSpPr/>
      </dsp:nvSpPr>
      <dsp:spPr>
        <a:xfrm>
          <a:off x="4059212" y="253812"/>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library</a:t>
          </a:r>
          <a:endParaRPr lang="en-US" sz="1600" kern="1200" dirty="0"/>
        </a:p>
      </dsp:txBody>
      <dsp:txXfrm>
        <a:off x="4059212" y="253812"/>
        <a:ext cx="810871" cy="514903"/>
      </dsp:txXfrm>
    </dsp:sp>
    <dsp:sp modelId="{896BD423-CB7D-47DC-8495-858F84912A55}">
      <dsp:nvSpPr>
        <dsp:cNvPr id="0" name=""/>
        <dsp:cNvSpPr/>
      </dsp:nvSpPr>
      <dsp:spPr>
        <a:xfrm>
          <a:off x="995920"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2FE5FE-CF7A-4984-B654-9797D3074540}">
      <dsp:nvSpPr>
        <dsp:cNvPr id="0" name=""/>
        <dsp:cNvSpPr/>
      </dsp:nvSpPr>
      <dsp:spPr>
        <a:xfrm>
          <a:off x="1086017"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1086017" y="1004543"/>
        <a:ext cx="810871" cy="514903"/>
      </dsp:txXfrm>
    </dsp:sp>
    <dsp:sp modelId="{E469DD6B-CC1A-4D3E-A5AC-AB51DD2CB856}">
      <dsp:nvSpPr>
        <dsp:cNvPr id="0" name=""/>
        <dsp:cNvSpPr/>
      </dsp:nvSpPr>
      <dsp:spPr>
        <a:xfrm>
          <a:off x="485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D6B989-A327-4B79-A435-8504C7290F14}">
      <dsp:nvSpPr>
        <dsp:cNvPr id="0" name=""/>
        <dsp:cNvSpPr/>
      </dsp:nvSpPr>
      <dsp:spPr>
        <a:xfrm>
          <a:off x="9495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94952" y="1755275"/>
        <a:ext cx="810871" cy="514903"/>
      </dsp:txXfrm>
    </dsp:sp>
    <dsp:sp modelId="{29D60DB0-A82C-4917-BFA0-73482D9ABA9C}">
      <dsp:nvSpPr>
        <dsp:cNvPr id="0" name=""/>
        <dsp:cNvSpPr/>
      </dsp:nvSpPr>
      <dsp:spPr>
        <a:xfrm>
          <a:off x="1004029" y="1667006"/>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D940F-DA39-475A-AF76-559BC1AA376F}">
      <dsp:nvSpPr>
        <dsp:cNvPr id="0" name=""/>
        <dsp:cNvSpPr/>
      </dsp:nvSpPr>
      <dsp:spPr>
        <a:xfrm>
          <a:off x="1094126" y="1752598"/>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1094126" y="1752598"/>
        <a:ext cx="810871" cy="514903"/>
      </dsp:txXfrm>
    </dsp:sp>
    <dsp:sp modelId="{E4082D20-B8A8-475E-AB37-645F66D84C40}">
      <dsp:nvSpPr>
        <dsp:cNvPr id="0" name=""/>
        <dsp:cNvSpPr/>
      </dsp:nvSpPr>
      <dsp:spPr>
        <a:xfrm>
          <a:off x="198698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3AD82B-A35C-4772-A3E8-779DEF6E7A8A}">
      <dsp:nvSpPr>
        <dsp:cNvPr id="0" name=""/>
        <dsp:cNvSpPr/>
      </dsp:nvSpPr>
      <dsp:spPr>
        <a:xfrm>
          <a:off x="207708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year</a:t>
          </a:r>
          <a:endParaRPr lang="en-US" sz="1600" kern="1200" dirty="0"/>
        </a:p>
      </dsp:txBody>
      <dsp:txXfrm>
        <a:off x="2077082" y="1755275"/>
        <a:ext cx="810871" cy="514903"/>
      </dsp:txXfrm>
    </dsp:sp>
    <dsp:sp modelId="{80E99A76-472F-441C-B09F-667A39807157}">
      <dsp:nvSpPr>
        <dsp:cNvPr id="0" name=""/>
        <dsp:cNvSpPr/>
      </dsp:nvSpPr>
      <dsp:spPr>
        <a:xfrm>
          <a:off x="3969115"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AED299-1F1E-4FBB-BECF-C8A7DEBB71CE}">
      <dsp:nvSpPr>
        <dsp:cNvPr id="0" name=""/>
        <dsp:cNvSpPr/>
      </dsp:nvSpPr>
      <dsp:spPr>
        <a:xfrm>
          <a:off x="4059212"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4059212" y="1004543"/>
        <a:ext cx="810871" cy="514903"/>
      </dsp:txXfrm>
    </dsp:sp>
    <dsp:sp modelId="{7C65A8B1-DAFF-4E1E-A96D-724E4882BDA3}">
      <dsp:nvSpPr>
        <dsp:cNvPr id="0" name=""/>
        <dsp:cNvSpPr/>
      </dsp:nvSpPr>
      <dsp:spPr>
        <a:xfrm>
          <a:off x="2978050"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039BF7-2CA0-462D-9CDC-9C996A07E617}">
      <dsp:nvSpPr>
        <dsp:cNvPr id="0" name=""/>
        <dsp:cNvSpPr/>
      </dsp:nvSpPr>
      <dsp:spPr>
        <a:xfrm>
          <a:off x="306814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3068147" y="1755275"/>
        <a:ext cx="810871" cy="514903"/>
      </dsp:txXfrm>
    </dsp:sp>
    <dsp:sp modelId="{BE8FBFC4-FF31-48A3-B5B9-EA7BD3B28657}">
      <dsp:nvSpPr>
        <dsp:cNvPr id="0" name=""/>
        <dsp:cNvSpPr/>
      </dsp:nvSpPr>
      <dsp:spPr>
        <a:xfrm>
          <a:off x="396911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E36B64-C2E8-49CA-972D-8F72BC347D4D}">
      <dsp:nvSpPr>
        <dsp:cNvPr id="0" name=""/>
        <dsp:cNvSpPr/>
      </dsp:nvSpPr>
      <dsp:spPr>
        <a:xfrm>
          <a:off x="405921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4059212" y="1755275"/>
        <a:ext cx="810871" cy="514903"/>
      </dsp:txXfrm>
    </dsp:sp>
    <dsp:sp modelId="{059ACA3C-D184-42E7-ADB6-CBE601875C4F}">
      <dsp:nvSpPr>
        <dsp:cNvPr id="0" name=""/>
        <dsp:cNvSpPr/>
      </dsp:nvSpPr>
      <dsp:spPr>
        <a:xfrm>
          <a:off x="4960180"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656E03-2257-4E8F-9854-8FEBE1F78C82}">
      <dsp:nvSpPr>
        <dsp:cNvPr id="0" name=""/>
        <dsp:cNvSpPr/>
      </dsp:nvSpPr>
      <dsp:spPr>
        <a:xfrm>
          <a:off x="505027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year</a:t>
          </a:r>
          <a:endParaRPr lang="en-US" sz="1600" kern="1200" dirty="0"/>
        </a:p>
      </dsp:txBody>
      <dsp:txXfrm>
        <a:off x="5050277" y="1755275"/>
        <a:ext cx="810871" cy="514903"/>
      </dsp:txXfrm>
    </dsp:sp>
    <dsp:sp modelId="{3B23D3FA-E944-4A88-89EE-9BAEDF46F1A1}">
      <dsp:nvSpPr>
        <dsp:cNvPr id="0" name=""/>
        <dsp:cNvSpPr/>
      </dsp:nvSpPr>
      <dsp:spPr>
        <a:xfrm>
          <a:off x="6942311"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38D3F5-004B-439D-99F8-0E3CD8F2C148}">
      <dsp:nvSpPr>
        <dsp:cNvPr id="0" name=""/>
        <dsp:cNvSpPr/>
      </dsp:nvSpPr>
      <dsp:spPr>
        <a:xfrm>
          <a:off x="7032407"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7032407" y="1004543"/>
        <a:ext cx="810871" cy="514903"/>
      </dsp:txXfrm>
    </dsp:sp>
    <dsp:sp modelId="{4E7865CD-5E98-42AA-A46C-0726CA62B8B1}">
      <dsp:nvSpPr>
        <dsp:cNvPr id="0" name=""/>
        <dsp:cNvSpPr/>
      </dsp:nvSpPr>
      <dsp:spPr>
        <a:xfrm>
          <a:off x="5951246"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73E2CB-1CD0-4136-AF35-2A6786C92D01}">
      <dsp:nvSpPr>
        <dsp:cNvPr id="0" name=""/>
        <dsp:cNvSpPr/>
      </dsp:nvSpPr>
      <dsp:spPr>
        <a:xfrm>
          <a:off x="604134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6041342" y="1755275"/>
        <a:ext cx="810871" cy="514903"/>
      </dsp:txXfrm>
    </dsp:sp>
    <dsp:sp modelId="{5CF29FC9-7B83-46B0-880E-B6C286E8E26E}">
      <dsp:nvSpPr>
        <dsp:cNvPr id="0" name=""/>
        <dsp:cNvSpPr/>
      </dsp:nvSpPr>
      <dsp:spPr>
        <a:xfrm>
          <a:off x="6942311"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BD61C-EF71-4E11-8B0D-625A1250FE46}">
      <dsp:nvSpPr>
        <dsp:cNvPr id="0" name=""/>
        <dsp:cNvSpPr/>
      </dsp:nvSpPr>
      <dsp:spPr>
        <a:xfrm>
          <a:off x="703240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7032407" y="1755275"/>
        <a:ext cx="810871" cy="514903"/>
      </dsp:txXfrm>
    </dsp:sp>
    <dsp:sp modelId="{2AF4F8BE-9B60-443F-ADC8-DCEBC48E9B52}">
      <dsp:nvSpPr>
        <dsp:cNvPr id="0" name=""/>
        <dsp:cNvSpPr/>
      </dsp:nvSpPr>
      <dsp:spPr>
        <a:xfrm>
          <a:off x="7933376"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65933A-1550-4011-B79B-ED5031E0307A}">
      <dsp:nvSpPr>
        <dsp:cNvPr id="0" name=""/>
        <dsp:cNvSpPr/>
      </dsp:nvSpPr>
      <dsp:spPr>
        <a:xfrm>
          <a:off x="8023473"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year</a:t>
          </a:r>
          <a:endParaRPr lang="en-US" sz="1600" kern="1200" dirty="0"/>
        </a:p>
      </dsp:txBody>
      <dsp:txXfrm>
        <a:off x="8023473" y="1755275"/>
        <a:ext cx="810871" cy="51490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16A105-71CC-48DA-9F4E-F2648B5B0BE2}">
      <dsp:nvSpPr>
        <dsp:cNvPr id="0" name=""/>
        <dsp:cNvSpPr/>
      </dsp:nvSpPr>
      <dsp:spPr>
        <a:xfrm>
          <a:off x="4511947" y="1820145"/>
          <a:ext cx="3963441" cy="314372"/>
        </a:xfrm>
        <a:custGeom>
          <a:avLst/>
          <a:gdLst/>
          <a:ahLst/>
          <a:cxnLst/>
          <a:rect l="0" t="0" r="0" b="0"/>
          <a:pathLst>
            <a:path>
              <a:moveTo>
                <a:pt x="0" y="0"/>
              </a:moveTo>
              <a:lnTo>
                <a:pt x="0" y="214236"/>
              </a:lnTo>
              <a:lnTo>
                <a:pt x="3963441" y="214236"/>
              </a:lnTo>
              <a:lnTo>
                <a:pt x="3963441"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220C3C-E676-40A7-B9E2-D5607B9EF973}">
      <dsp:nvSpPr>
        <dsp:cNvPr id="0" name=""/>
        <dsp:cNvSpPr/>
      </dsp:nvSpPr>
      <dsp:spPr>
        <a:xfrm>
          <a:off x="4511947" y="1820145"/>
          <a:ext cx="2642294" cy="314372"/>
        </a:xfrm>
        <a:custGeom>
          <a:avLst/>
          <a:gdLst/>
          <a:ahLst/>
          <a:cxnLst/>
          <a:rect l="0" t="0" r="0" b="0"/>
          <a:pathLst>
            <a:path>
              <a:moveTo>
                <a:pt x="0" y="0"/>
              </a:moveTo>
              <a:lnTo>
                <a:pt x="0" y="214236"/>
              </a:lnTo>
              <a:lnTo>
                <a:pt x="2642294" y="214236"/>
              </a:lnTo>
              <a:lnTo>
                <a:pt x="2642294"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6251FC-0DEB-4FA0-A28E-533F29A9DC85}">
      <dsp:nvSpPr>
        <dsp:cNvPr id="0" name=""/>
        <dsp:cNvSpPr/>
      </dsp:nvSpPr>
      <dsp:spPr>
        <a:xfrm>
          <a:off x="5833095" y="2820914"/>
          <a:ext cx="1981720" cy="314372"/>
        </a:xfrm>
        <a:custGeom>
          <a:avLst/>
          <a:gdLst/>
          <a:ahLst/>
          <a:cxnLst/>
          <a:rect l="0" t="0" r="0" b="0"/>
          <a:pathLst>
            <a:path>
              <a:moveTo>
                <a:pt x="0" y="0"/>
              </a:moveTo>
              <a:lnTo>
                <a:pt x="0" y="214236"/>
              </a:lnTo>
              <a:lnTo>
                <a:pt x="1981720" y="214236"/>
              </a:lnTo>
              <a:lnTo>
                <a:pt x="1981720"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F10F1F-A259-43A7-B06D-CC2DD651FD11}">
      <dsp:nvSpPr>
        <dsp:cNvPr id="0" name=""/>
        <dsp:cNvSpPr/>
      </dsp:nvSpPr>
      <dsp:spPr>
        <a:xfrm>
          <a:off x="5833095" y="2820914"/>
          <a:ext cx="660573" cy="314372"/>
        </a:xfrm>
        <a:custGeom>
          <a:avLst/>
          <a:gdLst/>
          <a:ahLst/>
          <a:cxnLst/>
          <a:rect l="0" t="0" r="0" b="0"/>
          <a:pathLst>
            <a:path>
              <a:moveTo>
                <a:pt x="0" y="0"/>
              </a:moveTo>
              <a:lnTo>
                <a:pt x="0" y="214236"/>
              </a:lnTo>
              <a:lnTo>
                <a:pt x="660573" y="214236"/>
              </a:lnTo>
              <a:lnTo>
                <a:pt x="660573"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317B8F-B48C-46D8-8E50-A43F4CF450F4}">
      <dsp:nvSpPr>
        <dsp:cNvPr id="0" name=""/>
        <dsp:cNvSpPr/>
      </dsp:nvSpPr>
      <dsp:spPr>
        <a:xfrm>
          <a:off x="5172521" y="2820914"/>
          <a:ext cx="660573" cy="314372"/>
        </a:xfrm>
        <a:custGeom>
          <a:avLst/>
          <a:gdLst/>
          <a:ahLst/>
          <a:cxnLst/>
          <a:rect l="0" t="0" r="0" b="0"/>
          <a:pathLst>
            <a:path>
              <a:moveTo>
                <a:pt x="660573" y="0"/>
              </a:moveTo>
              <a:lnTo>
                <a:pt x="660573" y="214236"/>
              </a:lnTo>
              <a:lnTo>
                <a:pt x="0" y="214236"/>
              </a:lnTo>
              <a:lnTo>
                <a:pt x="0"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F4CC3E-2BD2-47D0-A93C-7A55B86356F9}">
      <dsp:nvSpPr>
        <dsp:cNvPr id="0" name=""/>
        <dsp:cNvSpPr/>
      </dsp:nvSpPr>
      <dsp:spPr>
        <a:xfrm>
          <a:off x="3851374" y="2820914"/>
          <a:ext cx="1981720" cy="314372"/>
        </a:xfrm>
        <a:custGeom>
          <a:avLst/>
          <a:gdLst/>
          <a:ahLst/>
          <a:cxnLst/>
          <a:rect l="0" t="0" r="0" b="0"/>
          <a:pathLst>
            <a:path>
              <a:moveTo>
                <a:pt x="1981720" y="0"/>
              </a:moveTo>
              <a:lnTo>
                <a:pt x="1981720" y="214236"/>
              </a:lnTo>
              <a:lnTo>
                <a:pt x="0" y="214236"/>
              </a:lnTo>
              <a:lnTo>
                <a:pt x="0"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78C79D-0373-4995-98F9-52347B10A606}">
      <dsp:nvSpPr>
        <dsp:cNvPr id="0" name=""/>
        <dsp:cNvSpPr/>
      </dsp:nvSpPr>
      <dsp:spPr>
        <a:xfrm>
          <a:off x="4511947" y="1820145"/>
          <a:ext cx="1321147" cy="314372"/>
        </a:xfrm>
        <a:custGeom>
          <a:avLst/>
          <a:gdLst/>
          <a:ahLst/>
          <a:cxnLst/>
          <a:rect l="0" t="0" r="0" b="0"/>
          <a:pathLst>
            <a:path>
              <a:moveTo>
                <a:pt x="0" y="0"/>
              </a:moveTo>
              <a:lnTo>
                <a:pt x="0" y="214236"/>
              </a:lnTo>
              <a:lnTo>
                <a:pt x="1321147" y="214236"/>
              </a:lnTo>
              <a:lnTo>
                <a:pt x="1321147"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4EC0C9-67A6-4A87-840C-E5929EF86441}">
      <dsp:nvSpPr>
        <dsp:cNvPr id="0" name=""/>
        <dsp:cNvSpPr/>
      </dsp:nvSpPr>
      <dsp:spPr>
        <a:xfrm>
          <a:off x="4466227" y="1820145"/>
          <a:ext cx="91440" cy="314372"/>
        </a:xfrm>
        <a:custGeom>
          <a:avLst/>
          <a:gdLst/>
          <a:ahLst/>
          <a:cxnLst/>
          <a:rect l="0" t="0" r="0" b="0"/>
          <a:pathLst>
            <a:path>
              <a:moveTo>
                <a:pt x="45720" y="0"/>
              </a:moveTo>
              <a:lnTo>
                <a:pt x="45720"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95ED59-5062-40B7-97D6-4E44484D4A4B}">
      <dsp:nvSpPr>
        <dsp:cNvPr id="0" name=""/>
        <dsp:cNvSpPr/>
      </dsp:nvSpPr>
      <dsp:spPr>
        <a:xfrm>
          <a:off x="3190800" y="1820145"/>
          <a:ext cx="1321147" cy="314372"/>
        </a:xfrm>
        <a:custGeom>
          <a:avLst/>
          <a:gdLst/>
          <a:ahLst/>
          <a:cxnLst/>
          <a:rect l="0" t="0" r="0" b="0"/>
          <a:pathLst>
            <a:path>
              <a:moveTo>
                <a:pt x="1321147" y="0"/>
              </a:moveTo>
              <a:lnTo>
                <a:pt x="1321147" y="214236"/>
              </a:lnTo>
              <a:lnTo>
                <a:pt x="0" y="214236"/>
              </a:lnTo>
              <a:lnTo>
                <a:pt x="0"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B99E2F-9259-422D-941E-B8ADCC690F9F}">
      <dsp:nvSpPr>
        <dsp:cNvPr id="0" name=""/>
        <dsp:cNvSpPr/>
      </dsp:nvSpPr>
      <dsp:spPr>
        <a:xfrm>
          <a:off x="1869653" y="1820145"/>
          <a:ext cx="2642294" cy="314372"/>
        </a:xfrm>
        <a:custGeom>
          <a:avLst/>
          <a:gdLst/>
          <a:ahLst/>
          <a:cxnLst/>
          <a:rect l="0" t="0" r="0" b="0"/>
          <a:pathLst>
            <a:path>
              <a:moveTo>
                <a:pt x="2642294" y="0"/>
              </a:moveTo>
              <a:lnTo>
                <a:pt x="2642294" y="214236"/>
              </a:lnTo>
              <a:lnTo>
                <a:pt x="0" y="214236"/>
              </a:lnTo>
              <a:lnTo>
                <a:pt x="0"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BE89B1-E1CC-4A17-BD11-BD8647A6890C}">
      <dsp:nvSpPr>
        <dsp:cNvPr id="0" name=""/>
        <dsp:cNvSpPr/>
      </dsp:nvSpPr>
      <dsp:spPr>
        <a:xfrm>
          <a:off x="548506" y="1820145"/>
          <a:ext cx="3963441" cy="314372"/>
        </a:xfrm>
        <a:custGeom>
          <a:avLst/>
          <a:gdLst/>
          <a:ahLst/>
          <a:cxnLst/>
          <a:rect l="0" t="0" r="0" b="0"/>
          <a:pathLst>
            <a:path>
              <a:moveTo>
                <a:pt x="3963441" y="0"/>
              </a:moveTo>
              <a:lnTo>
                <a:pt x="3963441" y="214236"/>
              </a:lnTo>
              <a:lnTo>
                <a:pt x="0" y="214236"/>
              </a:lnTo>
              <a:lnTo>
                <a:pt x="0" y="3143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3D5530-9E44-490E-A5E6-A8881ECE1A1D}">
      <dsp:nvSpPr>
        <dsp:cNvPr id="0" name=""/>
        <dsp:cNvSpPr/>
      </dsp:nvSpPr>
      <dsp:spPr>
        <a:xfrm>
          <a:off x="4466227" y="819376"/>
          <a:ext cx="91440" cy="314372"/>
        </a:xfrm>
        <a:custGeom>
          <a:avLst/>
          <a:gdLst/>
          <a:ahLst/>
          <a:cxnLst/>
          <a:rect l="0" t="0" r="0" b="0"/>
          <a:pathLst>
            <a:path>
              <a:moveTo>
                <a:pt x="45720" y="0"/>
              </a:moveTo>
              <a:lnTo>
                <a:pt x="45720" y="31437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C38AFA-2B4D-46F7-A0A7-1E5190082163}">
      <dsp:nvSpPr>
        <dsp:cNvPr id="0" name=""/>
        <dsp:cNvSpPr/>
      </dsp:nvSpPr>
      <dsp:spPr>
        <a:xfrm>
          <a:off x="3971478" y="132980"/>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482D1F-9975-4859-92D3-99FD000737C1}">
      <dsp:nvSpPr>
        <dsp:cNvPr id="0" name=""/>
        <dsp:cNvSpPr/>
      </dsp:nvSpPr>
      <dsp:spPr>
        <a:xfrm>
          <a:off x="4091582" y="247079"/>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err="1" smtClean="0"/>
            <a:t>rss</a:t>
          </a:r>
          <a:endParaRPr lang="en-US" sz="1300" kern="1200" dirty="0"/>
        </a:p>
      </dsp:txBody>
      <dsp:txXfrm>
        <a:off x="4091582" y="247079"/>
        <a:ext cx="1080938" cy="686396"/>
      </dsp:txXfrm>
    </dsp:sp>
    <dsp:sp modelId="{25604056-DB76-4F67-9DAE-5CF2129B34EE}">
      <dsp:nvSpPr>
        <dsp:cNvPr id="0" name=""/>
        <dsp:cNvSpPr/>
      </dsp:nvSpPr>
      <dsp:spPr>
        <a:xfrm>
          <a:off x="3971478" y="1133749"/>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B53478-D600-4EBD-9A87-859B75166860}">
      <dsp:nvSpPr>
        <dsp:cNvPr id="0" name=""/>
        <dsp:cNvSpPr/>
      </dsp:nvSpPr>
      <dsp:spPr>
        <a:xfrm>
          <a:off x="4091582" y="1247848"/>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channel</a:t>
          </a:r>
          <a:endParaRPr lang="en-US" sz="1300" kern="1200" dirty="0"/>
        </a:p>
      </dsp:txBody>
      <dsp:txXfrm>
        <a:off x="4091582" y="1247848"/>
        <a:ext cx="1080938" cy="686396"/>
      </dsp:txXfrm>
    </dsp:sp>
    <dsp:sp modelId="{549754D4-E5D3-4792-A918-0F56D6468D28}">
      <dsp:nvSpPr>
        <dsp:cNvPr id="0" name=""/>
        <dsp:cNvSpPr/>
      </dsp:nvSpPr>
      <dsp:spPr>
        <a:xfrm>
          <a:off x="8036" y="2134518"/>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711928-7E34-4272-A037-5BB73A797C21}">
      <dsp:nvSpPr>
        <dsp:cNvPr id="0" name=""/>
        <dsp:cNvSpPr/>
      </dsp:nvSpPr>
      <dsp:spPr>
        <a:xfrm>
          <a:off x="128141" y="2248617"/>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title</a:t>
          </a:r>
          <a:endParaRPr lang="en-US" sz="1300" kern="1200" dirty="0"/>
        </a:p>
      </dsp:txBody>
      <dsp:txXfrm>
        <a:off x="128141" y="2248617"/>
        <a:ext cx="1080938" cy="686396"/>
      </dsp:txXfrm>
    </dsp:sp>
    <dsp:sp modelId="{50E228EA-8955-4104-A8C9-71C8AC940F79}">
      <dsp:nvSpPr>
        <dsp:cNvPr id="0" name=""/>
        <dsp:cNvSpPr/>
      </dsp:nvSpPr>
      <dsp:spPr>
        <a:xfrm>
          <a:off x="1329183" y="2134518"/>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67A41A-8C29-4E89-9E4C-38275D40AFDB}">
      <dsp:nvSpPr>
        <dsp:cNvPr id="0" name=""/>
        <dsp:cNvSpPr/>
      </dsp:nvSpPr>
      <dsp:spPr>
        <a:xfrm>
          <a:off x="1449288" y="2248617"/>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link</a:t>
          </a:r>
          <a:endParaRPr lang="en-US" sz="1300" kern="1200" dirty="0"/>
        </a:p>
      </dsp:txBody>
      <dsp:txXfrm>
        <a:off x="1449288" y="2248617"/>
        <a:ext cx="1080938" cy="686396"/>
      </dsp:txXfrm>
    </dsp:sp>
    <dsp:sp modelId="{A945B2D9-1219-493B-B293-610CA722C9A6}">
      <dsp:nvSpPr>
        <dsp:cNvPr id="0" name=""/>
        <dsp:cNvSpPr/>
      </dsp:nvSpPr>
      <dsp:spPr>
        <a:xfrm>
          <a:off x="2650331" y="2134518"/>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41D80F-94A1-4D41-8C3A-E85E0C3A8071}">
      <dsp:nvSpPr>
        <dsp:cNvPr id="0" name=""/>
        <dsp:cNvSpPr/>
      </dsp:nvSpPr>
      <dsp:spPr>
        <a:xfrm>
          <a:off x="2770435" y="2248617"/>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err="1" smtClean="0"/>
            <a:t>pubDate</a:t>
          </a:r>
          <a:endParaRPr lang="en-US" sz="1300" kern="1200" dirty="0"/>
        </a:p>
      </dsp:txBody>
      <dsp:txXfrm>
        <a:off x="2770435" y="2248617"/>
        <a:ext cx="1080938" cy="686396"/>
      </dsp:txXfrm>
    </dsp:sp>
    <dsp:sp modelId="{15D9D363-1476-4787-BF2F-7FC38A3F23A3}">
      <dsp:nvSpPr>
        <dsp:cNvPr id="0" name=""/>
        <dsp:cNvSpPr/>
      </dsp:nvSpPr>
      <dsp:spPr>
        <a:xfrm>
          <a:off x="3971478" y="2134518"/>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E50F0B-E882-439F-9521-764D7C4153BE}">
      <dsp:nvSpPr>
        <dsp:cNvPr id="0" name=""/>
        <dsp:cNvSpPr/>
      </dsp:nvSpPr>
      <dsp:spPr>
        <a:xfrm>
          <a:off x="4091582" y="2248617"/>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err="1" smtClean="0"/>
            <a:t>ttl</a:t>
          </a:r>
          <a:endParaRPr lang="en-US" sz="1300" kern="1200" dirty="0"/>
        </a:p>
      </dsp:txBody>
      <dsp:txXfrm>
        <a:off x="4091582" y="2248617"/>
        <a:ext cx="1080938" cy="686396"/>
      </dsp:txXfrm>
    </dsp:sp>
    <dsp:sp modelId="{5B0EE17F-3BB8-4200-BF6C-0EB0D1DBE81E}">
      <dsp:nvSpPr>
        <dsp:cNvPr id="0" name=""/>
        <dsp:cNvSpPr/>
      </dsp:nvSpPr>
      <dsp:spPr>
        <a:xfrm>
          <a:off x="5292625" y="2134518"/>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17BD0B-1C68-4B66-9599-097A0338E98D}">
      <dsp:nvSpPr>
        <dsp:cNvPr id="0" name=""/>
        <dsp:cNvSpPr/>
      </dsp:nvSpPr>
      <dsp:spPr>
        <a:xfrm>
          <a:off x="5412730" y="2248617"/>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item</a:t>
          </a:r>
          <a:endParaRPr lang="en-US" sz="1300" kern="1200" dirty="0"/>
        </a:p>
      </dsp:txBody>
      <dsp:txXfrm>
        <a:off x="5412730" y="2248617"/>
        <a:ext cx="1080938" cy="686396"/>
      </dsp:txXfrm>
    </dsp:sp>
    <dsp:sp modelId="{DE918383-259B-4C4C-8D66-438C75E8BF77}">
      <dsp:nvSpPr>
        <dsp:cNvPr id="0" name=""/>
        <dsp:cNvSpPr/>
      </dsp:nvSpPr>
      <dsp:spPr>
        <a:xfrm>
          <a:off x="3310904" y="3135287"/>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762B25-2F76-4956-A923-42E31E93BBD6}">
      <dsp:nvSpPr>
        <dsp:cNvPr id="0" name=""/>
        <dsp:cNvSpPr/>
      </dsp:nvSpPr>
      <dsp:spPr>
        <a:xfrm>
          <a:off x="3431009" y="3249386"/>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title</a:t>
          </a:r>
          <a:endParaRPr lang="en-US" sz="1300" kern="1200" dirty="0"/>
        </a:p>
      </dsp:txBody>
      <dsp:txXfrm>
        <a:off x="3431009" y="3249386"/>
        <a:ext cx="1080938" cy="686396"/>
      </dsp:txXfrm>
    </dsp:sp>
    <dsp:sp modelId="{257760AC-7647-4E74-B757-4264EACE9E9B}">
      <dsp:nvSpPr>
        <dsp:cNvPr id="0" name=""/>
        <dsp:cNvSpPr/>
      </dsp:nvSpPr>
      <dsp:spPr>
        <a:xfrm>
          <a:off x="4632052" y="3135287"/>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F9DF98-D90F-413A-ADA3-CA86F90CFFFD}">
      <dsp:nvSpPr>
        <dsp:cNvPr id="0" name=""/>
        <dsp:cNvSpPr/>
      </dsp:nvSpPr>
      <dsp:spPr>
        <a:xfrm>
          <a:off x="4752156" y="3249386"/>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link</a:t>
          </a:r>
          <a:endParaRPr lang="en-US" sz="1300" kern="1200" dirty="0"/>
        </a:p>
      </dsp:txBody>
      <dsp:txXfrm>
        <a:off x="4752156" y="3249386"/>
        <a:ext cx="1080938" cy="686396"/>
      </dsp:txXfrm>
    </dsp:sp>
    <dsp:sp modelId="{5BDE00ED-EEBF-475E-9F6F-BEABC7F63423}">
      <dsp:nvSpPr>
        <dsp:cNvPr id="0" name=""/>
        <dsp:cNvSpPr/>
      </dsp:nvSpPr>
      <dsp:spPr>
        <a:xfrm>
          <a:off x="5953199" y="3135287"/>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B5C614-BC04-4499-93CF-4E308F927A97}">
      <dsp:nvSpPr>
        <dsp:cNvPr id="0" name=""/>
        <dsp:cNvSpPr/>
      </dsp:nvSpPr>
      <dsp:spPr>
        <a:xfrm>
          <a:off x="6073303" y="3249386"/>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err="1" smtClean="0"/>
            <a:t>pubDate</a:t>
          </a:r>
          <a:endParaRPr lang="en-US" sz="1300" kern="1200" dirty="0"/>
        </a:p>
      </dsp:txBody>
      <dsp:txXfrm>
        <a:off x="6073303" y="3249386"/>
        <a:ext cx="1080938" cy="686396"/>
      </dsp:txXfrm>
    </dsp:sp>
    <dsp:sp modelId="{5694BE15-B296-4B4E-8DC9-C8B372A4CB40}">
      <dsp:nvSpPr>
        <dsp:cNvPr id="0" name=""/>
        <dsp:cNvSpPr/>
      </dsp:nvSpPr>
      <dsp:spPr>
        <a:xfrm>
          <a:off x="7274346" y="3135287"/>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54D2DA-164B-403F-A3FC-25B6F819EC16}">
      <dsp:nvSpPr>
        <dsp:cNvPr id="0" name=""/>
        <dsp:cNvSpPr/>
      </dsp:nvSpPr>
      <dsp:spPr>
        <a:xfrm>
          <a:off x="7394450" y="3249386"/>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description</a:t>
          </a:r>
          <a:endParaRPr lang="en-US" sz="1300" kern="1200" dirty="0"/>
        </a:p>
      </dsp:txBody>
      <dsp:txXfrm>
        <a:off x="7394450" y="3249386"/>
        <a:ext cx="1080938" cy="686396"/>
      </dsp:txXfrm>
    </dsp:sp>
    <dsp:sp modelId="{AACFEC71-4849-4EFF-A676-469DD68ACF8C}">
      <dsp:nvSpPr>
        <dsp:cNvPr id="0" name=""/>
        <dsp:cNvSpPr/>
      </dsp:nvSpPr>
      <dsp:spPr>
        <a:xfrm>
          <a:off x="6613773" y="2134518"/>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051C90-5590-45D6-AB4D-6CC97C623CDC}">
      <dsp:nvSpPr>
        <dsp:cNvPr id="0" name=""/>
        <dsp:cNvSpPr/>
      </dsp:nvSpPr>
      <dsp:spPr>
        <a:xfrm>
          <a:off x="6733877" y="2248617"/>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item</a:t>
          </a:r>
          <a:endParaRPr lang="en-US" sz="1300" kern="1200" dirty="0"/>
        </a:p>
      </dsp:txBody>
      <dsp:txXfrm>
        <a:off x="6733877" y="2248617"/>
        <a:ext cx="1080938" cy="686396"/>
      </dsp:txXfrm>
    </dsp:sp>
    <dsp:sp modelId="{FCF289F1-0EC3-4943-ADBE-733C00C4D60B}">
      <dsp:nvSpPr>
        <dsp:cNvPr id="0" name=""/>
        <dsp:cNvSpPr/>
      </dsp:nvSpPr>
      <dsp:spPr>
        <a:xfrm>
          <a:off x="7934920" y="2134518"/>
          <a:ext cx="1080938" cy="68639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33146F-33AD-45A4-B8A5-A9B781EA8BC6}">
      <dsp:nvSpPr>
        <dsp:cNvPr id="0" name=""/>
        <dsp:cNvSpPr/>
      </dsp:nvSpPr>
      <dsp:spPr>
        <a:xfrm>
          <a:off x="8055024" y="2248617"/>
          <a:ext cx="1080938" cy="68639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item</a:t>
          </a:r>
          <a:endParaRPr lang="en-US" sz="1300" kern="1200" dirty="0"/>
        </a:p>
      </dsp:txBody>
      <dsp:txXfrm>
        <a:off x="8055024" y="2248617"/>
        <a:ext cx="1080938" cy="686396"/>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D2C658-0916-4073-9BFE-B55A7535FA88}">
      <dsp:nvSpPr>
        <dsp:cNvPr id="0" name=""/>
        <dsp:cNvSpPr/>
      </dsp:nvSpPr>
      <dsp:spPr>
        <a:xfrm>
          <a:off x="7347746"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7158E3-872E-4FF3-8677-F357462EE0BA}">
      <dsp:nvSpPr>
        <dsp:cNvPr id="0" name=""/>
        <dsp:cNvSpPr/>
      </dsp:nvSpPr>
      <dsp:spPr>
        <a:xfrm>
          <a:off x="7302026" y="1433855"/>
          <a:ext cx="91440" cy="235828"/>
        </a:xfrm>
        <a:custGeom>
          <a:avLst/>
          <a:gdLst/>
          <a:ahLst/>
          <a:cxnLst/>
          <a:rect l="0" t="0" r="0" b="0"/>
          <a:pathLst>
            <a:path>
              <a:moveTo>
                <a:pt x="45720" y="0"/>
              </a:moveTo>
              <a:lnTo>
                <a:pt x="4572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DB0E4D-7C90-45C9-806D-A3D66E595232}">
      <dsp:nvSpPr>
        <dsp:cNvPr id="0" name=""/>
        <dsp:cNvSpPr/>
      </dsp:nvSpPr>
      <dsp:spPr>
        <a:xfrm>
          <a:off x="6356681"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3E00EC-5CEA-4F0A-BF9A-B1179F8A9441}">
      <dsp:nvSpPr>
        <dsp:cNvPr id="0" name=""/>
        <dsp:cNvSpPr/>
      </dsp:nvSpPr>
      <dsp:spPr>
        <a:xfrm>
          <a:off x="4374551" y="683123"/>
          <a:ext cx="2973195" cy="235828"/>
        </a:xfrm>
        <a:custGeom>
          <a:avLst/>
          <a:gdLst/>
          <a:ahLst/>
          <a:cxnLst/>
          <a:rect l="0" t="0" r="0" b="0"/>
          <a:pathLst>
            <a:path>
              <a:moveTo>
                <a:pt x="0" y="0"/>
              </a:moveTo>
              <a:lnTo>
                <a:pt x="0" y="160710"/>
              </a:lnTo>
              <a:lnTo>
                <a:pt x="2973195" y="160710"/>
              </a:lnTo>
              <a:lnTo>
                <a:pt x="2973195"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2505DD-3ADB-4AA6-9B30-01678A0DC13E}">
      <dsp:nvSpPr>
        <dsp:cNvPr id="0" name=""/>
        <dsp:cNvSpPr/>
      </dsp:nvSpPr>
      <dsp:spPr>
        <a:xfrm>
          <a:off x="4374551"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110C0C-A57F-439F-AA26-B384194D64D6}">
      <dsp:nvSpPr>
        <dsp:cNvPr id="0" name=""/>
        <dsp:cNvSpPr/>
      </dsp:nvSpPr>
      <dsp:spPr>
        <a:xfrm>
          <a:off x="4328831" y="1433855"/>
          <a:ext cx="91440" cy="235828"/>
        </a:xfrm>
        <a:custGeom>
          <a:avLst/>
          <a:gdLst/>
          <a:ahLst/>
          <a:cxnLst/>
          <a:rect l="0" t="0" r="0" b="0"/>
          <a:pathLst>
            <a:path>
              <a:moveTo>
                <a:pt x="45720" y="0"/>
              </a:moveTo>
              <a:lnTo>
                <a:pt x="4572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E4F6AC-30FF-470B-BDDE-AD4820961BAE}">
      <dsp:nvSpPr>
        <dsp:cNvPr id="0" name=""/>
        <dsp:cNvSpPr/>
      </dsp:nvSpPr>
      <dsp:spPr>
        <a:xfrm>
          <a:off x="3383486"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207D95-2C3D-4765-960B-96CB6DE5B916}">
      <dsp:nvSpPr>
        <dsp:cNvPr id="0" name=""/>
        <dsp:cNvSpPr/>
      </dsp:nvSpPr>
      <dsp:spPr>
        <a:xfrm>
          <a:off x="4328831" y="683123"/>
          <a:ext cx="91440" cy="235828"/>
        </a:xfrm>
        <a:custGeom>
          <a:avLst/>
          <a:gdLst/>
          <a:ahLst/>
          <a:cxnLst/>
          <a:rect l="0" t="0" r="0" b="0"/>
          <a:pathLst>
            <a:path>
              <a:moveTo>
                <a:pt x="45720" y="0"/>
              </a:moveTo>
              <a:lnTo>
                <a:pt x="45720"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F4C170-CDAF-487E-BDA9-27D3B81C7F05}">
      <dsp:nvSpPr>
        <dsp:cNvPr id="0" name=""/>
        <dsp:cNvSpPr/>
      </dsp:nvSpPr>
      <dsp:spPr>
        <a:xfrm>
          <a:off x="1401356"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AFA94E-5AE2-4410-AD91-99A661F4BBA7}">
      <dsp:nvSpPr>
        <dsp:cNvPr id="0" name=""/>
        <dsp:cNvSpPr/>
      </dsp:nvSpPr>
      <dsp:spPr>
        <a:xfrm>
          <a:off x="1355636" y="1433855"/>
          <a:ext cx="91440" cy="233150"/>
        </a:xfrm>
        <a:custGeom>
          <a:avLst/>
          <a:gdLst/>
          <a:ahLst/>
          <a:cxnLst/>
          <a:rect l="0" t="0" r="0" b="0"/>
          <a:pathLst>
            <a:path>
              <a:moveTo>
                <a:pt x="45720" y="0"/>
              </a:moveTo>
              <a:lnTo>
                <a:pt x="45720" y="158032"/>
              </a:lnTo>
              <a:lnTo>
                <a:pt x="53828" y="158032"/>
              </a:lnTo>
              <a:lnTo>
                <a:pt x="53828" y="233150"/>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5F983-02BC-4842-87C6-193E58F6DBD0}">
      <dsp:nvSpPr>
        <dsp:cNvPr id="0" name=""/>
        <dsp:cNvSpPr/>
      </dsp:nvSpPr>
      <dsp:spPr>
        <a:xfrm>
          <a:off x="410291"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D2A3C7-5B89-42B7-8BCB-121A807D1078}">
      <dsp:nvSpPr>
        <dsp:cNvPr id="0" name=""/>
        <dsp:cNvSpPr/>
      </dsp:nvSpPr>
      <dsp:spPr>
        <a:xfrm>
          <a:off x="1401356" y="683123"/>
          <a:ext cx="2973195" cy="235828"/>
        </a:xfrm>
        <a:custGeom>
          <a:avLst/>
          <a:gdLst/>
          <a:ahLst/>
          <a:cxnLst/>
          <a:rect l="0" t="0" r="0" b="0"/>
          <a:pathLst>
            <a:path>
              <a:moveTo>
                <a:pt x="2973195" y="0"/>
              </a:moveTo>
              <a:lnTo>
                <a:pt x="2973195" y="160710"/>
              </a:lnTo>
              <a:lnTo>
                <a:pt x="0" y="160710"/>
              </a:lnTo>
              <a:lnTo>
                <a:pt x="0"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CE4ED-DAD5-4E9A-A0EF-5CCB4BF6214D}">
      <dsp:nvSpPr>
        <dsp:cNvPr id="0" name=""/>
        <dsp:cNvSpPr/>
      </dsp:nvSpPr>
      <dsp:spPr>
        <a:xfrm>
          <a:off x="3969115" y="168220"/>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D8AA08-6569-4930-85F1-F5A9EDA10497}">
      <dsp:nvSpPr>
        <dsp:cNvPr id="0" name=""/>
        <dsp:cNvSpPr/>
      </dsp:nvSpPr>
      <dsp:spPr>
        <a:xfrm>
          <a:off x="4059212" y="253812"/>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library</a:t>
          </a:r>
          <a:endParaRPr lang="en-US" sz="1600" kern="1200" dirty="0"/>
        </a:p>
      </dsp:txBody>
      <dsp:txXfrm>
        <a:off x="4059212" y="253812"/>
        <a:ext cx="810871" cy="514903"/>
      </dsp:txXfrm>
    </dsp:sp>
    <dsp:sp modelId="{896BD423-CB7D-47DC-8495-858F84912A55}">
      <dsp:nvSpPr>
        <dsp:cNvPr id="0" name=""/>
        <dsp:cNvSpPr/>
      </dsp:nvSpPr>
      <dsp:spPr>
        <a:xfrm>
          <a:off x="995920"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2FE5FE-CF7A-4984-B654-9797D3074540}">
      <dsp:nvSpPr>
        <dsp:cNvPr id="0" name=""/>
        <dsp:cNvSpPr/>
      </dsp:nvSpPr>
      <dsp:spPr>
        <a:xfrm>
          <a:off x="1086017"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1086017" y="1004543"/>
        <a:ext cx="810871" cy="514903"/>
      </dsp:txXfrm>
    </dsp:sp>
    <dsp:sp modelId="{E469DD6B-CC1A-4D3E-A5AC-AB51DD2CB856}">
      <dsp:nvSpPr>
        <dsp:cNvPr id="0" name=""/>
        <dsp:cNvSpPr/>
      </dsp:nvSpPr>
      <dsp:spPr>
        <a:xfrm>
          <a:off x="485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D6B989-A327-4B79-A435-8504C7290F14}">
      <dsp:nvSpPr>
        <dsp:cNvPr id="0" name=""/>
        <dsp:cNvSpPr/>
      </dsp:nvSpPr>
      <dsp:spPr>
        <a:xfrm>
          <a:off x="9495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94952" y="1755275"/>
        <a:ext cx="810871" cy="514903"/>
      </dsp:txXfrm>
    </dsp:sp>
    <dsp:sp modelId="{29D60DB0-A82C-4917-BFA0-73482D9ABA9C}">
      <dsp:nvSpPr>
        <dsp:cNvPr id="0" name=""/>
        <dsp:cNvSpPr/>
      </dsp:nvSpPr>
      <dsp:spPr>
        <a:xfrm>
          <a:off x="1004029" y="1667006"/>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D940F-DA39-475A-AF76-559BC1AA376F}">
      <dsp:nvSpPr>
        <dsp:cNvPr id="0" name=""/>
        <dsp:cNvSpPr/>
      </dsp:nvSpPr>
      <dsp:spPr>
        <a:xfrm>
          <a:off x="1094126" y="1752598"/>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1094126" y="1752598"/>
        <a:ext cx="810871" cy="514903"/>
      </dsp:txXfrm>
    </dsp:sp>
    <dsp:sp modelId="{E4082D20-B8A8-475E-AB37-645F66D84C40}">
      <dsp:nvSpPr>
        <dsp:cNvPr id="0" name=""/>
        <dsp:cNvSpPr/>
      </dsp:nvSpPr>
      <dsp:spPr>
        <a:xfrm>
          <a:off x="198698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3AD82B-A35C-4772-A3E8-779DEF6E7A8A}">
      <dsp:nvSpPr>
        <dsp:cNvPr id="0" name=""/>
        <dsp:cNvSpPr/>
      </dsp:nvSpPr>
      <dsp:spPr>
        <a:xfrm>
          <a:off x="207708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pages</a:t>
          </a:r>
          <a:endParaRPr lang="en-US" sz="1600" kern="1200" dirty="0"/>
        </a:p>
      </dsp:txBody>
      <dsp:txXfrm>
        <a:off x="2077082" y="1755275"/>
        <a:ext cx="810871" cy="514903"/>
      </dsp:txXfrm>
    </dsp:sp>
    <dsp:sp modelId="{80E99A76-472F-441C-B09F-667A39807157}">
      <dsp:nvSpPr>
        <dsp:cNvPr id="0" name=""/>
        <dsp:cNvSpPr/>
      </dsp:nvSpPr>
      <dsp:spPr>
        <a:xfrm>
          <a:off x="3969115"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AED299-1F1E-4FBB-BECF-C8A7DEBB71CE}">
      <dsp:nvSpPr>
        <dsp:cNvPr id="0" name=""/>
        <dsp:cNvSpPr/>
      </dsp:nvSpPr>
      <dsp:spPr>
        <a:xfrm>
          <a:off x="4059212"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4059212" y="1004543"/>
        <a:ext cx="810871" cy="514903"/>
      </dsp:txXfrm>
    </dsp:sp>
    <dsp:sp modelId="{7C65A8B1-DAFF-4E1E-A96D-724E4882BDA3}">
      <dsp:nvSpPr>
        <dsp:cNvPr id="0" name=""/>
        <dsp:cNvSpPr/>
      </dsp:nvSpPr>
      <dsp:spPr>
        <a:xfrm>
          <a:off x="2978050"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039BF7-2CA0-462D-9CDC-9C996A07E617}">
      <dsp:nvSpPr>
        <dsp:cNvPr id="0" name=""/>
        <dsp:cNvSpPr/>
      </dsp:nvSpPr>
      <dsp:spPr>
        <a:xfrm>
          <a:off x="306814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3068147" y="1755275"/>
        <a:ext cx="810871" cy="514903"/>
      </dsp:txXfrm>
    </dsp:sp>
    <dsp:sp modelId="{BE8FBFC4-FF31-48A3-B5B9-EA7BD3B28657}">
      <dsp:nvSpPr>
        <dsp:cNvPr id="0" name=""/>
        <dsp:cNvSpPr/>
      </dsp:nvSpPr>
      <dsp:spPr>
        <a:xfrm>
          <a:off x="396911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E36B64-C2E8-49CA-972D-8F72BC347D4D}">
      <dsp:nvSpPr>
        <dsp:cNvPr id="0" name=""/>
        <dsp:cNvSpPr/>
      </dsp:nvSpPr>
      <dsp:spPr>
        <a:xfrm>
          <a:off x="405921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4059212" y="1755275"/>
        <a:ext cx="810871" cy="514903"/>
      </dsp:txXfrm>
    </dsp:sp>
    <dsp:sp modelId="{059ACA3C-D184-42E7-ADB6-CBE601875C4F}">
      <dsp:nvSpPr>
        <dsp:cNvPr id="0" name=""/>
        <dsp:cNvSpPr/>
      </dsp:nvSpPr>
      <dsp:spPr>
        <a:xfrm>
          <a:off x="4960180"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656E03-2257-4E8F-9854-8FEBE1F78C82}">
      <dsp:nvSpPr>
        <dsp:cNvPr id="0" name=""/>
        <dsp:cNvSpPr/>
      </dsp:nvSpPr>
      <dsp:spPr>
        <a:xfrm>
          <a:off x="505027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pages</a:t>
          </a:r>
          <a:endParaRPr lang="en-US" sz="1600" kern="1200" dirty="0"/>
        </a:p>
      </dsp:txBody>
      <dsp:txXfrm>
        <a:off x="5050277" y="1755275"/>
        <a:ext cx="810871" cy="514903"/>
      </dsp:txXfrm>
    </dsp:sp>
    <dsp:sp modelId="{3B23D3FA-E944-4A88-89EE-9BAEDF46F1A1}">
      <dsp:nvSpPr>
        <dsp:cNvPr id="0" name=""/>
        <dsp:cNvSpPr/>
      </dsp:nvSpPr>
      <dsp:spPr>
        <a:xfrm>
          <a:off x="6942311"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38D3F5-004B-439D-99F8-0E3CD8F2C148}">
      <dsp:nvSpPr>
        <dsp:cNvPr id="0" name=""/>
        <dsp:cNvSpPr/>
      </dsp:nvSpPr>
      <dsp:spPr>
        <a:xfrm>
          <a:off x="7032407"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7032407" y="1004543"/>
        <a:ext cx="810871" cy="514903"/>
      </dsp:txXfrm>
    </dsp:sp>
    <dsp:sp modelId="{4E7865CD-5E98-42AA-A46C-0726CA62B8B1}">
      <dsp:nvSpPr>
        <dsp:cNvPr id="0" name=""/>
        <dsp:cNvSpPr/>
      </dsp:nvSpPr>
      <dsp:spPr>
        <a:xfrm>
          <a:off x="5951246"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73E2CB-1CD0-4136-AF35-2A6786C92D01}">
      <dsp:nvSpPr>
        <dsp:cNvPr id="0" name=""/>
        <dsp:cNvSpPr/>
      </dsp:nvSpPr>
      <dsp:spPr>
        <a:xfrm>
          <a:off x="604134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6041342" y="1755275"/>
        <a:ext cx="810871" cy="514903"/>
      </dsp:txXfrm>
    </dsp:sp>
    <dsp:sp modelId="{5CF29FC9-7B83-46B0-880E-B6C286E8E26E}">
      <dsp:nvSpPr>
        <dsp:cNvPr id="0" name=""/>
        <dsp:cNvSpPr/>
      </dsp:nvSpPr>
      <dsp:spPr>
        <a:xfrm>
          <a:off x="6942311"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BD61C-EF71-4E11-8B0D-625A1250FE46}">
      <dsp:nvSpPr>
        <dsp:cNvPr id="0" name=""/>
        <dsp:cNvSpPr/>
      </dsp:nvSpPr>
      <dsp:spPr>
        <a:xfrm>
          <a:off x="703240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7032407" y="1755275"/>
        <a:ext cx="810871" cy="514903"/>
      </dsp:txXfrm>
    </dsp:sp>
    <dsp:sp modelId="{2AF4F8BE-9B60-443F-ADC8-DCEBC48E9B52}">
      <dsp:nvSpPr>
        <dsp:cNvPr id="0" name=""/>
        <dsp:cNvSpPr/>
      </dsp:nvSpPr>
      <dsp:spPr>
        <a:xfrm>
          <a:off x="7933376"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65933A-1550-4011-B79B-ED5031E0307A}">
      <dsp:nvSpPr>
        <dsp:cNvPr id="0" name=""/>
        <dsp:cNvSpPr/>
      </dsp:nvSpPr>
      <dsp:spPr>
        <a:xfrm>
          <a:off x="8023473"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pages</a:t>
          </a:r>
          <a:endParaRPr lang="en-US" sz="1600" kern="1200" dirty="0"/>
        </a:p>
      </dsp:txBody>
      <dsp:txXfrm>
        <a:off x="8023473" y="1755275"/>
        <a:ext cx="810871" cy="514903"/>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D2C658-0916-4073-9BFE-B55A7535FA88}">
      <dsp:nvSpPr>
        <dsp:cNvPr id="0" name=""/>
        <dsp:cNvSpPr/>
      </dsp:nvSpPr>
      <dsp:spPr>
        <a:xfrm>
          <a:off x="7347746"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7158E3-872E-4FF3-8677-F357462EE0BA}">
      <dsp:nvSpPr>
        <dsp:cNvPr id="0" name=""/>
        <dsp:cNvSpPr/>
      </dsp:nvSpPr>
      <dsp:spPr>
        <a:xfrm>
          <a:off x="7302026" y="1433855"/>
          <a:ext cx="91440" cy="235828"/>
        </a:xfrm>
        <a:custGeom>
          <a:avLst/>
          <a:gdLst/>
          <a:ahLst/>
          <a:cxnLst/>
          <a:rect l="0" t="0" r="0" b="0"/>
          <a:pathLst>
            <a:path>
              <a:moveTo>
                <a:pt x="45720" y="0"/>
              </a:moveTo>
              <a:lnTo>
                <a:pt x="4572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DB0E4D-7C90-45C9-806D-A3D66E595232}">
      <dsp:nvSpPr>
        <dsp:cNvPr id="0" name=""/>
        <dsp:cNvSpPr/>
      </dsp:nvSpPr>
      <dsp:spPr>
        <a:xfrm>
          <a:off x="6356681"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3E00EC-5CEA-4F0A-BF9A-B1179F8A9441}">
      <dsp:nvSpPr>
        <dsp:cNvPr id="0" name=""/>
        <dsp:cNvSpPr/>
      </dsp:nvSpPr>
      <dsp:spPr>
        <a:xfrm>
          <a:off x="4374551" y="683123"/>
          <a:ext cx="2973195" cy="235828"/>
        </a:xfrm>
        <a:custGeom>
          <a:avLst/>
          <a:gdLst/>
          <a:ahLst/>
          <a:cxnLst/>
          <a:rect l="0" t="0" r="0" b="0"/>
          <a:pathLst>
            <a:path>
              <a:moveTo>
                <a:pt x="0" y="0"/>
              </a:moveTo>
              <a:lnTo>
                <a:pt x="0" y="160710"/>
              </a:lnTo>
              <a:lnTo>
                <a:pt x="2973195" y="160710"/>
              </a:lnTo>
              <a:lnTo>
                <a:pt x="2973195"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2505DD-3ADB-4AA6-9B30-01678A0DC13E}">
      <dsp:nvSpPr>
        <dsp:cNvPr id="0" name=""/>
        <dsp:cNvSpPr/>
      </dsp:nvSpPr>
      <dsp:spPr>
        <a:xfrm>
          <a:off x="4374551"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110C0C-A57F-439F-AA26-B384194D64D6}">
      <dsp:nvSpPr>
        <dsp:cNvPr id="0" name=""/>
        <dsp:cNvSpPr/>
      </dsp:nvSpPr>
      <dsp:spPr>
        <a:xfrm>
          <a:off x="4328831" y="1433855"/>
          <a:ext cx="91440" cy="235828"/>
        </a:xfrm>
        <a:custGeom>
          <a:avLst/>
          <a:gdLst/>
          <a:ahLst/>
          <a:cxnLst/>
          <a:rect l="0" t="0" r="0" b="0"/>
          <a:pathLst>
            <a:path>
              <a:moveTo>
                <a:pt x="45720" y="0"/>
              </a:moveTo>
              <a:lnTo>
                <a:pt x="4572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E4F6AC-30FF-470B-BDDE-AD4820961BAE}">
      <dsp:nvSpPr>
        <dsp:cNvPr id="0" name=""/>
        <dsp:cNvSpPr/>
      </dsp:nvSpPr>
      <dsp:spPr>
        <a:xfrm>
          <a:off x="3383486"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207D95-2C3D-4765-960B-96CB6DE5B916}">
      <dsp:nvSpPr>
        <dsp:cNvPr id="0" name=""/>
        <dsp:cNvSpPr/>
      </dsp:nvSpPr>
      <dsp:spPr>
        <a:xfrm>
          <a:off x="4328831" y="683123"/>
          <a:ext cx="91440" cy="235828"/>
        </a:xfrm>
        <a:custGeom>
          <a:avLst/>
          <a:gdLst/>
          <a:ahLst/>
          <a:cxnLst/>
          <a:rect l="0" t="0" r="0" b="0"/>
          <a:pathLst>
            <a:path>
              <a:moveTo>
                <a:pt x="45720" y="0"/>
              </a:moveTo>
              <a:lnTo>
                <a:pt x="45720"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F4C170-CDAF-487E-BDA9-27D3B81C7F05}">
      <dsp:nvSpPr>
        <dsp:cNvPr id="0" name=""/>
        <dsp:cNvSpPr/>
      </dsp:nvSpPr>
      <dsp:spPr>
        <a:xfrm>
          <a:off x="1401356" y="1433855"/>
          <a:ext cx="991065" cy="235828"/>
        </a:xfrm>
        <a:custGeom>
          <a:avLst/>
          <a:gdLst/>
          <a:ahLst/>
          <a:cxnLst/>
          <a:rect l="0" t="0" r="0" b="0"/>
          <a:pathLst>
            <a:path>
              <a:moveTo>
                <a:pt x="0" y="0"/>
              </a:moveTo>
              <a:lnTo>
                <a:pt x="0" y="160710"/>
              </a:lnTo>
              <a:lnTo>
                <a:pt x="991065" y="160710"/>
              </a:lnTo>
              <a:lnTo>
                <a:pt x="991065"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AFA94E-5AE2-4410-AD91-99A661F4BBA7}">
      <dsp:nvSpPr>
        <dsp:cNvPr id="0" name=""/>
        <dsp:cNvSpPr/>
      </dsp:nvSpPr>
      <dsp:spPr>
        <a:xfrm>
          <a:off x="1355636" y="1433855"/>
          <a:ext cx="91440" cy="233150"/>
        </a:xfrm>
        <a:custGeom>
          <a:avLst/>
          <a:gdLst/>
          <a:ahLst/>
          <a:cxnLst/>
          <a:rect l="0" t="0" r="0" b="0"/>
          <a:pathLst>
            <a:path>
              <a:moveTo>
                <a:pt x="45720" y="0"/>
              </a:moveTo>
              <a:lnTo>
                <a:pt x="45720" y="158032"/>
              </a:lnTo>
              <a:lnTo>
                <a:pt x="53828" y="158032"/>
              </a:lnTo>
              <a:lnTo>
                <a:pt x="53828" y="233150"/>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5F983-02BC-4842-87C6-193E58F6DBD0}">
      <dsp:nvSpPr>
        <dsp:cNvPr id="0" name=""/>
        <dsp:cNvSpPr/>
      </dsp:nvSpPr>
      <dsp:spPr>
        <a:xfrm>
          <a:off x="410291" y="1433855"/>
          <a:ext cx="991065" cy="235828"/>
        </a:xfrm>
        <a:custGeom>
          <a:avLst/>
          <a:gdLst/>
          <a:ahLst/>
          <a:cxnLst/>
          <a:rect l="0" t="0" r="0" b="0"/>
          <a:pathLst>
            <a:path>
              <a:moveTo>
                <a:pt x="991065" y="0"/>
              </a:moveTo>
              <a:lnTo>
                <a:pt x="991065" y="160710"/>
              </a:lnTo>
              <a:lnTo>
                <a:pt x="0" y="160710"/>
              </a:lnTo>
              <a:lnTo>
                <a:pt x="0" y="23582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D2A3C7-5B89-42B7-8BCB-121A807D1078}">
      <dsp:nvSpPr>
        <dsp:cNvPr id="0" name=""/>
        <dsp:cNvSpPr/>
      </dsp:nvSpPr>
      <dsp:spPr>
        <a:xfrm>
          <a:off x="1401356" y="683123"/>
          <a:ext cx="2973195" cy="235828"/>
        </a:xfrm>
        <a:custGeom>
          <a:avLst/>
          <a:gdLst/>
          <a:ahLst/>
          <a:cxnLst/>
          <a:rect l="0" t="0" r="0" b="0"/>
          <a:pathLst>
            <a:path>
              <a:moveTo>
                <a:pt x="2973195" y="0"/>
              </a:moveTo>
              <a:lnTo>
                <a:pt x="2973195" y="160710"/>
              </a:lnTo>
              <a:lnTo>
                <a:pt x="0" y="160710"/>
              </a:lnTo>
              <a:lnTo>
                <a:pt x="0" y="23582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CE4ED-DAD5-4E9A-A0EF-5CCB4BF6214D}">
      <dsp:nvSpPr>
        <dsp:cNvPr id="0" name=""/>
        <dsp:cNvSpPr/>
      </dsp:nvSpPr>
      <dsp:spPr>
        <a:xfrm>
          <a:off x="3969115" y="168220"/>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D8AA08-6569-4930-85F1-F5A9EDA10497}">
      <dsp:nvSpPr>
        <dsp:cNvPr id="0" name=""/>
        <dsp:cNvSpPr/>
      </dsp:nvSpPr>
      <dsp:spPr>
        <a:xfrm>
          <a:off x="4059212" y="253812"/>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library</a:t>
          </a:r>
          <a:endParaRPr lang="en-US" sz="1600" kern="1200" dirty="0"/>
        </a:p>
      </dsp:txBody>
      <dsp:txXfrm>
        <a:off x="4059212" y="253812"/>
        <a:ext cx="810871" cy="514903"/>
      </dsp:txXfrm>
    </dsp:sp>
    <dsp:sp modelId="{896BD423-CB7D-47DC-8495-858F84912A55}">
      <dsp:nvSpPr>
        <dsp:cNvPr id="0" name=""/>
        <dsp:cNvSpPr/>
      </dsp:nvSpPr>
      <dsp:spPr>
        <a:xfrm>
          <a:off x="995920"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2FE5FE-CF7A-4984-B654-9797D3074540}">
      <dsp:nvSpPr>
        <dsp:cNvPr id="0" name=""/>
        <dsp:cNvSpPr/>
      </dsp:nvSpPr>
      <dsp:spPr>
        <a:xfrm>
          <a:off x="1086017"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1086017" y="1004543"/>
        <a:ext cx="810871" cy="514903"/>
      </dsp:txXfrm>
    </dsp:sp>
    <dsp:sp modelId="{E469DD6B-CC1A-4D3E-A5AC-AB51DD2CB856}">
      <dsp:nvSpPr>
        <dsp:cNvPr id="0" name=""/>
        <dsp:cNvSpPr/>
      </dsp:nvSpPr>
      <dsp:spPr>
        <a:xfrm>
          <a:off x="485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D6B989-A327-4B79-A435-8504C7290F14}">
      <dsp:nvSpPr>
        <dsp:cNvPr id="0" name=""/>
        <dsp:cNvSpPr/>
      </dsp:nvSpPr>
      <dsp:spPr>
        <a:xfrm>
          <a:off x="9495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94952" y="1755275"/>
        <a:ext cx="810871" cy="514903"/>
      </dsp:txXfrm>
    </dsp:sp>
    <dsp:sp modelId="{29D60DB0-A82C-4917-BFA0-73482D9ABA9C}">
      <dsp:nvSpPr>
        <dsp:cNvPr id="0" name=""/>
        <dsp:cNvSpPr/>
      </dsp:nvSpPr>
      <dsp:spPr>
        <a:xfrm>
          <a:off x="1004029" y="1667006"/>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D940F-DA39-475A-AF76-559BC1AA376F}">
      <dsp:nvSpPr>
        <dsp:cNvPr id="0" name=""/>
        <dsp:cNvSpPr/>
      </dsp:nvSpPr>
      <dsp:spPr>
        <a:xfrm>
          <a:off x="1094126" y="1752598"/>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1094126" y="1752598"/>
        <a:ext cx="810871" cy="514903"/>
      </dsp:txXfrm>
    </dsp:sp>
    <dsp:sp modelId="{E4082D20-B8A8-475E-AB37-645F66D84C40}">
      <dsp:nvSpPr>
        <dsp:cNvPr id="0" name=""/>
        <dsp:cNvSpPr/>
      </dsp:nvSpPr>
      <dsp:spPr>
        <a:xfrm>
          <a:off x="198698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3AD82B-A35C-4772-A3E8-779DEF6E7A8A}">
      <dsp:nvSpPr>
        <dsp:cNvPr id="0" name=""/>
        <dsp:cNvSpPr/>
      </dsp:nvSpPr>
      <dsp:spPr>
        <a:xfrm>
          <a:off x="207708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pages</a:t>
          </a:r>
          <a:endParaRPr lang="en-US" sz="1600" kern="1200" dirty="0"/>
        </a:p>
      </dsp:txBody>
      <dsp:txXfrm>
        <a:off x="2077082" y="1755275"/>
        <a:ext cx="810871" cy="514903"/>
      </dsp:txXfrm>
    </dsp:sp>
    <dsp:sp modelId="{80E99A76-472F-441C-B09F-667A39807157}">
      <dsp:nvSpPr>
        <dsp:cNvPr id="0" name=""/>
        <dsp:cNvSpPr/>
      </dsp:nvSpPr>
      <dsp:spPr>
        <a:xfrm>
          <a:off x="3969115"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AED299-1F1E-4FBB-BECF-C8A7DEBB71CE}">
      <dsp:nvSpPr>
        <dsp:cNvPr id="0" name=""/>
        <dsp:cNvSpPr/>
      </dsp:nvSpPr>
      <dsp:spPr>
        <a:xfrm>
          <a:off x="4059212"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4059212" y="1004543"/>
        <a:ext cx="810871" cy="514903"/>
      </dsp:txXfrm>
    </dsp:sp>
    <dsp:sp modelId="{7C65A8B1-DAFF-4E1E-A96D-724E4882BDA3}">
      <dsp:nvSpPr>
        <dsp:cNvPr id="0" name=""/>
        <dsp:cNvSpPr/>
      </dsp:nvSpPr>
      <dsp:spPr>
        <a:xfrm>
          <a:off x="2978050"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039BF7-2CA0-462D-9CDC-9C996A07E617}">
      <dsp:nvSpPr>
        <dsp:cNvPr id="0" name=""/>
        <dsp:cNvSpPr/>
      </dsp:nvSpPr>
      <dsp:spPr>
        <a:xfrm>
          <a:off x="306814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3068147" y="1755275"/>
        <a:ext cx="810871" cy="514903"/>
      </dsp:txXfrm>
    </dsp:sp>
    <dsp:sp modelId="{BE8FBFC4-FF31-48A3-B5B9-EA7BD3B28657}">
      <dsp:nvSpPr>
        <dsp:cNvPr id="0" name=""/>
        <dsp:cNvSpPr/>
      </dsp:nvSpPr>
      <dsp:spPr>
        <a:xfrm>
          <a:off x="3969115"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E36B64-C2E8-49CA-972D-8F72BC347D4D}">
      <dsp:nvSpPr>
        <dsp:cNvPr id="0" name=""/>
        <dsp:cNvSpPr/>
      </dsp:nvSpPr>
      <dsp:spPr>
        <a:xfrm>
          <a:off x="405921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4059212" y="1755275"/>
        <a:ext cx="810871" cy="514903"/>
      </dsp:txXfrm>
    </dsp:sp>
    <dsp:sp modelId="{059ACA3C-D184-42E7-ADB6-CBE601875C4F}">
      <dsp:nvSpPr>
        <dsp:cNvPr id="0" name=""/>
        <dsp:cNvSpPr/>
      </dsp:nvSpPr>
      <dsp:spPr>
        <a:xfrm>
          <a:off x="4960180"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656E03-2257-4E8F-9854-8FEBE1F78C82}">
      <dsp:nvSpPr>
        <dsp:cNvPr id="0" name=""/>
        <dsp:cNvSpPr/>
      </dsp:nvSpPr>
      <dsp:spPr>
        <a:xfrm>
          <a:off x="505027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pages</a:t>
          </a:r>
          <a:endParaRPr lang="en-US" sz="1600" kern="1200" dirty="0"/>
        </a:p>
      </dsp:txBody>
      <dsp:txXfrm>
        <a:off x="5050277" y="1755275"/>
        <a:ext cx="810871" cy="514903"/>
      </dsp:txXfrm>
    </dsp:sp>
    <dsp:sp modelId="{3B23D3FA-E944-4A88-89EE-9BAEDF46F1A1}">
      <dsp:nvSpPr>
        <dsp:cNvPr id="0" name=""/>
        <dsp:cNvSpPr/>
      </dsp:nvSpPr>
      <dsp:spPr>
        <a:xfrm>
          <a:off x="6942311" y="918951"/>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38D3F5-004B-439D-99F8-0E3CD8F2C148}">
      <dsp:nvSpPr>
        <dsp:cNvPr id="0" name=""/>
        <dsp:cNvSpPr/>
      </dsp:nvSpPr>
      <dsp:spPr>
        <a:xfrm>
          <a:off x="7032407" y="1004543"/>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book</a:t>
          </a:r>
          <a:endParaRPr lang="en-US" sz="1600" kern="1200" dirty="0"/>
        </a:p>
      </dsp:txBody>
      <dsp:txXfrm>
        <a:off x="7032407" y="1004543"/>
        <a:ext cx="810871" cy="514903"/>
      </dsp:txXfrm>
    </dsp:sp>
    <dsp:sp modelId="{4E7865CD-5E98-42AA-A46C-0726CA62B8B1}">
      <dsp:nvSpPr>
        <dsp:cNvPr id="0" name=""/>
        <dsp:cNvSpPr/>
      </dsp:nvSpPr>
      <dsp:spPr>
        <a:xfrm>
          <a:off x="5951246"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73E2CB-1CD0-4136-AF35-2A6786C92D01}">
      <dsp:nvSpPr>
        <dsp:cNvPr id="0" name=""/>
        <dsp:cNvSpPr/>
      </dsp:nvSpPr>
      <dsp:spPr>
        <a:xfrm>
          <a:off x="6041342"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title</a:t>
          </a:r>
          <a:endParaRPr lang="en-US" sz="1600" kern="1200" dirty="0"/>
        </a:p>
      </dsp:txBody>
      <dsp:txXfrm>
        <a:off x="6041342" y="1755275"/>
        <a:ext cx="810871" cy="514903"/>
      </dsp:txXfrm>
    </dsp:sp>
    <dsp:sp modelId="{5CF29FC9-7B83-46B0-880E-B6C286E8E26E}">
      <dsp:nvSpPr>
        <dsp:cNvPr id="0" name=""/>
        <dsp:cNvSpPr/>
      </dsp:nvSpPr>
      <dsp:spPr>
        <a:xfrm>
          <a:off x="6942311"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BD61C-EF71-4E11-8B0D-625A1250FE46}">
      <dsp:nvSpPr>
        <dsp:cNvPr id="0" name=""/>
        <dsp:cNvSpPr/>
      </dsp:nvSpPr>
      <dsp:spPr>
        <a:xfrm>
          <a:off x="7032407"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author</a:t>
          </a:r>
          <a:endParaRPr lang="en-US" sz="1600" kern="1200" dirty="0"/>
        </a:p>
      </dsp:txBody>
      <dsp:txXfrm>
        <a:off x="7032407" y="1755275"/>
        <a:ext cx="810871" cy="514903"/>
      </dsp:txXfrm>
    </dsp:sp>
    <dsp:sp modelId="{2AF4F8BE-9B60-443F-ADC8-DCEBC48E9B52}">
      <dsp:nvSpPr>
        <dsp:cNvPr id="0" name=""/>
        <dsp:cNvSpPr/>
      </dsp:nvSpPr>
      <dsp:spPr>
        <a:xfrm>
          <a:off x="7933376" y="1669683"/>
          <a:ext cx="810871" cy="5149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65933A-1550-4011-B79B-ED5031E0307A}">
      <dsp:nvSpPr>
        <dsp:cNvPr id="0" name=""/>
        <dsp:cNvSpPr/>
      </dsp:nvSpPr>
      <dsp:spPr>
        <a:xfrm>
          <a:off x="8023473" y="1755275"/>
          <a:ext cx="810871" cy="51490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pages</a:t>
          </a:r>
          <a:endParaRPr lang="en-US" sz="1600" kern="1200" dirty="0"/>
        </a:p>
      </dsp:txBody>
      <dsp:txXfrm>
        <a:off x="8023473" y="1755275"/>
        <a:ext cx="810871" cy="514903"/>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27C6D4-450A-41AC-A68C-32F63C3BEBD8}">
      <dsp:nvSpPr>
        <dsp:cNvPr id="0" name=""/>
        <dsp:cNvSpPr/>
      </dsp:nvSpPr>
      <dsp:spPr>
        <a:xfrm>
          <a:off x="2122709" y="560013"/>
          <a:ext cx="1569023" cy="262479"/>
        </a:xfrm>
        <a:custGeom>
          <a:avLst/>
          <a:gdLst/>
          <a:ahLst/>
          <a:cxnLst/>
          <a:rect l="0" t="0" r="0" b="0"/>
          <a:pathLst>
            <a:path>
              <a:moveTo>
                <a:pt x="0" y="0"/>
              </a:moveTo>
              <a:lnTo>
                <a:pt x="0" y="180787"/>
              </a:lnTo>
              <a:lnTo>
                <a:pt x="1569023" y="180787"/>
              </a:lnTo>
              <a:lnTo>
                <a:pt x="1569023" y="262479"/>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9027D9-9009-434E-8F74-CB830C0F0B7B}">
      <dsp:nvSpPr>
        <dsp:cNvPr id="0" name=""/>
        <dsp:cNvSpPr/>
      </dsp:nvSpPr>
      <dsp:spPr>
        <a:xfrm>
          <a:off x="2661604" y="1376439"/>
          <a:ext cx="538895" cy="256465"/>
        </a:xfrm>
        <a:custGeom>
          <a:avLst/>
          <a:gdLst/>
          <a:ahLst/>
          <a:cxnLst/>
          <a:rect l="0" t="0" r="0" b="0"/>
          <a:pathLst>
            <a:path>
              <a:moveTo>
                <a:pt x="0" y="0"/>
              </a:moveTo>
              <a:lnTo>
                <a:pt x="0" y="174773"/>
              </a:lnTo>
              <a:lnTo>
                <a:pt x="538895" y="174773"/>
              </a:lnTo>
              <a:lnTo>
                <a:pt x="538895" y="25646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629E93-C5D7-4575-BCA7-E915DD271EC2}">
      <dsp:nvSpPr>
        <dsp:cNvPr id="0" name=""/>
        <dsp:cNvSpPr/>
      </dsp:nvSpPr>
      <dsp:spPr>
        <a:xfrm>
          <a:off x="2122709" y="1376439"/>
          <a:ext cx="538895" cy="256465"/>
        </a:xfrm>
        <a:custGeom>
          <a:avLst/>
          <a:gdLst/>
          <a:ahLst/>
          <a:cxnLst/>
          <a:rect l="0" t="0" r="0" b="0"/>
          <a:pathLst>
            <a:path>
              <a:moveTo>
                <a:pt x="538895" y="0"/>
              </a:moveTo>
              <a:lnTo>
                <a:pt x="538895" y="174773"/>
              </a:lnTo>
              <a:lnTo>
                <a:pt x="0" y="174773"/>
              </a:lnTo>
              <a:lnTo>
                <a:pt x="0" y="25646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3266DB-2253-4D37-929D-D2933ECAAF03}">
      <dsp:nvSpPr>
        <dsp:cNvPr id="0" name=""/>
        <dsp:cNvSpPr/>
      </dsp:nvSpPr>
      <dsp:spPr>
        <a:xfrm>
          <a:off x="2122709" y="560013"/>
          <a:ext cx="538895" cy="256465"/>
        </a:xfrm>
        <a:custGeom>
          <a:avLst/>
          <a:gdLst/>
          <a:ahLst/>
          <a:cxnLst/>
          <a:rect l="0" t="0" r="0" b="0"/>
          <a:pathLst>
            <a:path>
              <a:moveTo>
                <a:pt x="0" y="0"/>
              </a:moveTo>
              <a:lnTo>
                <a:pt x="0" y="174773"/>
              </a:lnTo>
              <a:lnTo>
                <a:pt x="538895" y="174773"/>
              </a:lnTo>
              <a:lnTo>
                <a:pt x="538895" y="25646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207D95-2C3D-4765-960B-96CB6DE5B916}">
      <dsp:nvSpPr>
        <dsp:cNvPr id="0" name=""/>
        <dsp:cNvSpPr/>
      </dsp:nvSpPr>
      <dsp:spPr>
        <a:xfrm>
          <a:off x="1583814" y="560013"/>
          <a:ext cx="538895" cy="256465"/>
        </a:xfrm>
        <a:custGeom>
          <a:avLst/>
          <a:gdLst/>
          <a:ahLst/>
          <a:cxnLst/>
          <a:rect l="0" t="0" r="0" b="0"/>
          <a:pathLst>
            <a:path>
              <a:moveTo>
                <a:pt x="538895" y="0"/>
              </a:moveTo>
              <a:lnTo>
                <a:pt x="538895" y="174773"/>
              </a:lnTo>
              <a:lnTo>
                <a:pt x="0" y="174773"/>
              </a:lnTo>
              <a:lnTo>
                <a:pt x="0" y="25646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D2A3C7-5B89-42B7-8BCB-121A807D1078}">
      <dsp:nvSpPr>
        <dsp:cNvPr id="0" name=""/>
        <dsp:cNvSpPr/>
      </dsp:nvSpPr>
      <dsp:spPr>
        <a:xfrm>
          <a:off x="506023" y="560013"/>
          <a:ext cx="1616686" cy="256465"/>
        </a:xfrm>
        <a:custGeom>
          <a:avLst/>
          <a:gdLst/>
          <a:ahLst/>
          <a:cxnLst/>
          <a:rect l="0" t="0" r="0" b="0"/>
          <a:pathLst>
            <a:path>
              <a:moveTo>
                <a:pt x="1616686" y="0"/>
              </a:moveTo>
              <a:lnTo>
                <a:pt x="1616686" y="174773"/>
              </a:lnTo>
              <a:lnTo>
                <a:pt x="0" y="174773"/>
              </a:lnTo>
              <a:lnTo>
                <a:pt x="0" y="25646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CCE4ED-DAD5-4E9A-A0EF-5CCB4BF6214D}">
      <dsp:nvSpPr>
        <dsp:cNvPr id="0" name=""/>
        <dsp:cNvSpPr/>
      </dsp:nvSpPr>
      <dsp:spPr>
        <a:xfrm>
          <a:off x="1681795" y="51"/>
          <a:ext cx="881828" cy="5599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D8AA08-6569-4930-85F1-F5A9EDA10497}">
      <dsp:nvSpPr>
        <dsp:cNvPr id="0" name=""/>
        <dsp:cNvSpPr/>
      </dsp:nvSpPr>
      <dsp:spPr>
        <a:xfrm>
          <a:off x="1779776" y="93133"/>
          <a:ext cx="881828" cy="5599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address</a:t>
          </a:r>
          <a:endParaRPr lang="en-US" sz="1500" kern="1200" dirty="0"/>
        </a:p>
      </dsp:txBody>
      <dsp:txXfrm>
        <a:off x="1779776" y="93133"/>
        <a:ext cx="881828" cy="559961"/>
      </dsp:txXfrm>
    </dsp:sp>
    <dsp:sp modelId="{896BD423-CB7D-47DC-8495-858F84912A55}">
      <dsp:nvSpPr>
        <dsp:cNvPr id="0" name=""/>
        <dsp:cNvSpPr/>
      </dsp:nvSpPr>
      <dsp:spPr>
        <a:xfrm>
          <a:off x="65108" y="816478"/>
          <a:ext cx="881828" cy="5599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2FE5FE-CF7A-4984-B654-9797D3074540}">
      <dsp:nvSpPr>
        <dsp:cNvPr id="0" name=""/>
        <dsp:cNvSpPr/>
      </dsp:nvSpPr>
      <dsp:spPr>
        <a:xfrm>
          <a:off x="163089" y="909560"/>
          <a:ext cx="881828" cy="5599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street</a:t>
          </a:r>
          <a:endParaRPr lang="en-US" sz="1500" kern="1200" dirty="0"/>
        </a:p>
      </dsp:txBody>
      <dsp:txXfrm>
        <a:off x="163089" y="909560"/>
        <a:ext cx="881828" cy="559961"/>
      </dsp:txXfrm>
    </dsp:sp>
    <dsp:sp modelId="{80E99A76-472F-441C-B09F-667A39807157}">
      <dsp:nvSpPr>
        <dsp:cNvPr id="0" name=""/>
        <dsp:cNvSpPr/>
      </dsp:nvSpPr>
      <dsp:spPr>
        <a:xfrm>
          <a:off x="1142899" y="816478"/>
          <a:ext cx="881828" cy="5599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AED299-1F1E-4FBB-BECF-C8A7DEBB71CE}">
      <dsp:nvSpPr>
        <dsp:cNvPr id="0" name=""/>
        <dsp:cNvSpPr/>
      </dsp:nvSpPr>
      <dsp:spPr>
        <a:xfrm>
          <a:off x="1240880" y="909560"/>
          <a:ext cx="881828" cy="5599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county</a:t>
          </a:r>
          <a:endParaRPr lang="en-US" sz="1500" kern="1200" dirty="0"/>
        </a:p>
      </dsp:txBody>
      <dsp:txXfrm>
        <a:off x="1240880" y="909560"/>
        <a:ext cx="881828" cy="559961"/>
      </dsp:txXfrm>
    </dsp:sp>
    <dsp:sp modelId="{B0E5B82C-E9A4-478F-B6EC-0A817987C019}">
      <dsp:nvSpPr>
        <dsp:cNvPr id="0" name=""/>
        <dsp:cNvSpPr/>
      </dsp:nvSpPr>
      <dsp:spPr>
        <a:xfrm>
          <a:off x="2220690" y="816478"/>
          <a:ext cx="881828" cy="5599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FA652C-E6FB-4E59-8FDD-78006C34A767}">
      <dsp:nvSpPr>
        <dsp:cNvPr id="0" name=""/>
        <dsp:cNvSpPr/>
      </dsp:nvSpPr>
      <dsp:spPr>
        <a:xfrm>
          <a:off x="2318671" y="909560"/>
          <a:ext cx="881828" cy="5599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city</a:t>
          </a:r>
          <a:endParaRPr lang="en-US" sz="1500" kern="1200" dirty="0"/>
        </a:p>
      </dsp:txBody>
      <dsp:txXfrm>
        <a:off x="2318671" y="909560"/>
        <a:ext cx="881828" cy="559961"/>
      </dsp:txXfrm>
    </dsp:sp>
    <dsp:sp modelId="{94E0513C-EA88-472A-AB3E-11C5190CEE52}">
      <dsp:nvSpPr>
        <dsp:cNvPr id="0" name=""/>
        <dsp:cNvSpPr/>
      </dsp:nvSpPr>
      <dsp:spPr>
        <a:xfrm>
          <a:off x="1681795" y="1632904"/>
          <a:ext cx="881828" cy="5599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E7283D-D74B-409C-B94F-D873E7568A71}">
      <dsp:nvSpPr>
        <dsp:cNvPr id="0" name=""/>
        <dsp:cNvSpPr/>
      </dsp:nvSpPr>
      <dsp:spPr>
        <a:xfrm>
          <a:off x="1779776" y="1725986"/>
          <a:ext cx="881828" cy="5599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name</a:t>
          </a:r>
          <a:endParaRPr lang="en-US" sz="1500" kern="1200" dirty="0"/>
        </a:p>
      </dsp:txBody>
      <dsp:txXfrm>
        <a:off x="1779776" y="1725986"/>
        <a:ext cx="881828" cy="559961"/>
      </dsp:txXfrm>
    </dsp:sp>
    <dsp:sp modelId="{DF527086-5DA6-4A52-983C-100DAEA2B490}">
      <dsp:nvSpPr>
        <dsp:cNvPr id="0" name=""/>
        <dsp:cNvSpPr/>
      </dsp:nvSpPr>
      <dsp:spPr>
        <a:xfrm>
          <a:off x="2759585" y="1632904"/>
          <a:ext cx="881828" cy="5599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4F5CE5-907B-4895-9F61-1A8F323A8815}">
      <dsp:nvSpPr>
        <dsp:cNvPr id="0" name=""/>
        <dsp:cNvSpPr/>
      </dsp:nvSpPr>
      <dsp:spPr>
        <a:xfrm>
          <a:off x="2857566" y="1725986"/>
          <a:ext cx="881828" cy="5599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zip</a:t>
          </a:r>
          <a:endParaRPr lang="en-US" sz="1500" kern="1200" dirty="0"/>
        </a:p>
      </dsp:txBody>
      <dsp:txXfrm>
        <a:off x="2857566" y="1725986"/>
        <a:ext cx="881828" cy="559961"/>
      </dsp:txXfrm>
    </dsp:sp>
    <dsp:sp modelId="{08A014DC-BC20-4AF9-91C3-6D30A6D60682}">
      <dsp:nvSpPr>
        <dsp:cNvPr id="0" name=""/>
        <dsp:cNvSpPr/>
      </dsp:nvSpPr>
      <dsp:spPr>
        <a:xfrm>
          <a:off x="3250818" y="822492"/>
          <a:ext cx="881828" cy="5599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0709E8-8B26-45A2-AFC2-B37A1A11AE59}">
      <dsp:nvSpPr>
        <dsp:cNvPr id="0" name=""/>
        <dsp:cNvSpPr/>
      </dsp:nvSpPr>
      <dsp:spPr>
        <a:xfrm>
          <a:off x="3348799" y="915574"/>
          <a:ext cx="881828" cy="55996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country</a:t>
          </a:r>
          <a:endParaRPr lang="en-US" sz="1500" kern="1200" dirty="0"/>
        </a:p>
      </dsp:txBody>
      <dsp:txXfrm>
        <a:off x="3348799" y="915574"/>
        <a:ext cx="881828" cy="559961"/>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3241D74-042F-4E2B-8CCA-1422E156EEA5}">
      <dsp:nvSpPr>
        <dsp:cNvPr id="0" name=""/>
        <dsp:cNvSpPr/>
      </dsp:nvSpPr>
      <dsp:spPr>
        <a:xfrm>
          <a:off x="6330259" y="1938522"/>
          <a:ext cx="91440" cy="226595"/>
        </a:xfrm>
        <a:custGeom>
          <a:avLst/>
          <a:gdLst/>
          <a:ahLst/>
          <a:cxnLst/>
          <a:rect l="0" t="0" r="0" b="0"/>
          <a:pathLst>
            <a:path>
              <a:moveTo>
                <a:pt x="45720" y="0"/>
              </a:moveTo>
              <a:lnTo>
                <a:pt x="45720"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36A989-E220-408B-B5C4-61E141EA4B0B}">
      <dsp:nvSpPr>
        <dsp:cNvPr id="0" name=""/>
        <dsp:cNvSpPr/>
      </dsp:nvSpPr>
      <dsp:spPr>
        <a:xfrm>
          <a:off x="5423713" y="1217181"/>
          <a:ext cx="952265" cy="226595"/>
        </a:xfrm>
        <a:custGeom>
          <a:avLst/>
          <a:gdLst/>
          <a:ahLst/>
          <a:cxnLst/>
          <a:rect l="0" t="0" r="0" b="0"/>
          <a:pathLst>
            <a:path>
              <a:moveTo>
                <a:pt x="0" y="0"/>
              </a:moveTo>
              <a:lnTo>
                <a:pt x="0" y="154418"/>
              </a:lnTo>
              <a:lnTo>
                <a:pt x="952265" y="154418"/>
              </a:lnTo>
              <a:lnTo>
                <a:pt x="952265"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FBBD10-5555-46A9-8947-D6FC9C68D797}">
      <dsp:nvSpPr>
        <dsp:cNvPr id="0" name=""/>
        <dsp:cNvSpPr/>
      </dsp:nvSpPr>
      <dsp:spPr>
        <a:xfrm>
          <a:off x="5377993" y="1938522"/>
          <a:ext cx="91440" cy="226595"/>
        </a:xfrm>
        <a:custGeom>
          <a:avLst/>
          <a:gdLst/>
          <a:ahLst/>
          <a:cxnLst/>
          <a:rect l="0" t="0" r="0" b="0"/>
          <a:pathLst>
            <a:path>
              <a:moveTo>
                <a:pt x="45720" y="0"/>
              </a:moveTo>
              <a:lnTo>
                <a:pt x="45720"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6C4AA0-74F3-49B5-80D3-BAB271A53286}">
      <dsp:nvSpPr>
        <dsp:cNvPr id="0" name=""/>
        <dsp:cNvSpPr/>
      </dsp:nvSpPr>
      <dsp:spPr>
        <a:xfrm>
          <a:off x="5377993" y="1217181"/>
          <a:ext cx="91440" cy="226595"/>
        </a:xfrm>
        <a:custGeom>
          <a:avLst/>
          <a:gdLst/>
          <a:ahLst/>
          <a:cxnLst/>
          <a:rect l="0" t="0" r="0" b="0"/>
          <a:pathLst>
            <a:path>
              <a:moveTo>
                <a:pt x="45720" y="0"/>
              </a:moveTo>
              <a:lnTo>
                <a:pt x="45720"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1789C9-9DE4-4FBA-9375-61F22D286D67}">
      <dsp:nvSpPr>
        <dsp:cNvPr id="0" name=""/>
        <dsp:cNvSpPr/>
      </dsp:nvSpPr>
      <dsp:spPr>
        <a:xfrm>
          <a:off x="4471447" y="1217181"/>
          <a:ext cx="952265" cy="226595"/>
        </a:xfrm>
        <a:custGeom>
          <a:avLst/>
          <a:gdLst/>
          <a:ahLst/>
          <a:cxnLst/>
          <a:rect l="0" t="0" r="0" b="0"/>
          <a:pathLst>
            <a:path>
              <a:moveTo>
                <a:pt x="952265" y="0"/>
              </a:moveTo>
              <a:lnTo>
                <a:pt x="952265" y="154418"/>
              </a:lnTo>
              <a:lnTo>
                <a:pt x="0" y="154418"/>
              </a:lnTo>
              <a:lnTo>
                <a:pt x="0"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017909-074D-4122-AF9D-B5837CA34EFE}">
      <dsp:nvSpPr>
        <dsp:cNvPr id="0" name=""/>
        <dsp:cNvSpPr/>
      </dsp:nvSpPr>
      <dsp:spPr>
        <a:xfrm>
          <a:off x="3995315" y="495840"/>
          <a:ext cx="1428398" cy="226595"/>
        </a:xfrm>
        <a:custGeom>
          <a:avLst/>
          <a:gdLst/>
          <a:ahLst/>
          <a:cxnLst/>
          <a:rect l="0" t="0" r="0" b="0"/>
          <a:pathLst>
            <a:path>
              <a:moveTo>
                <a:pt x="0" y="0"/>
              </a:moveTo>
              <a:lnTo>
                <a:pt x="0" y="154418"/>
              </a:lnTo>
              <a:lnTo>
                <a:pt x="1428398" y="154418"/>
              </a:lnTo>
              <a:lnTo>
                <a:pt x="1428398" y="22659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59FC3F-8B68-4877-ACEC-03C1882781E1}">
      <dsp:nvSpPr>
        <dsp:cNvPr id="0" name=""/>
        <dsp:cNvSpPr/>
      </dsp:nvSpPr>
      <dsp:spPr>
        <a:xfrm>
          <a:off x="3473462" y="1938522"/>
          <a:ext cx="91440" cy="226595"/>
        </a:xfrm>
        <a:custGeom>
          <a:avLst/>
          <a:gdLst/>
          <a:ahLst/>
          <a:cxnLst/>
          <a:rect l="0" t="0" r="0" b="0"/>
          <a:pathLst>
            <a:path>
              <a:moveTo>
                <a:pt x="45720" y="0"/>
              </a:moveTo>
              <a:lnTo>
                <a:pt x="45720"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BEE6A4-0143-487D-8841-BCFE6D1D8FD7}">
      <dsp:nvSpPr>
        <dsp:cNvPr id="0" name=""/>
        <dsp:cNvSpPr/>
      </dsp:nvSpPr>
      <dsp:spPr>
        <a:xfrm>
          <a:off x="2566916" y="1217181"/>
          <a:ext cx="952265" cy="226595"/>
        </a:xfrm>
        <a:custGeom>
          <a:avLst/>
          <a:gdLst/>
          <a:ahLst/>
          <a:cxnLst/>
          <a:rect l="0" t="0" r="0" b="0"/>
          <a:pathLst>
            <a:path>
              <a:moveTo>
                <a:pt x="0" y="0"/>
              </a:moveTo>
              <a:lnTo>
                <a:pt x="0" y="154418"/>
              </a:lnTo>
              <a:lnTo>
                <a:pt x="952265" y="154418"/>
              </a:lnTo>
              <a:lnTo>
                <a:pt x="952265"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80B1F1-B7AF-463E-B95D-5E13C2986E4E}">
      <dsp:nvSpPr>
        <dsp:cNvPr id="0" name=""/>
        <dsp:cNvSpPr/>
      </dsp:nvSpPr>
      <dsp:spPr>
        <a:xfrm>
          <a:off x="2521196" y="1938522"/>
          <a:ext cx="91440" cy="226595"/>
        </a:xfrm>
        <a:custGeom>
          <a:avLst/>
          <a:gdLst/>
          <a:ahLst/>
          <a:cxnLst/>
          <a:rect l="0" t="0" r="0" b="0"/>
          <a:pathLst>
            <a:path>
              <a:moveTo>
                <a:pt x="45720" y="0"/>
              </a:moveTo>
              <a:lnTo>
                <a:pt x="45720"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B2241F-ACF8-402E-AC10-3F1CF0EAE250}">
      <dsp:nvSpPr>
        <dsp:cNvPr id="0" name=""/>
        <dsp:cNvSpPr/>
      </dsp:nvSpPr>
      <dsp:spPr>
        <a:xfrm>
          <a:off x="2521196" y="1217181"/>
          <a:ext cx="91440" cy="226595"/>
        </a:xfrm>
        <a:custGeom>
          <a:avLst/>
          <a:gdLst/>
          <a:ahLst/>
          <a:cxnLst/>
          <a:rect l="0" t="0" r="0" b="0"/>
          <a:pathLst>
            <a:path>
              <a:moveTo>
                <a:pt x="45720" y="0"/>
              </a:moveTo>
              <a:lnTo>
                <a:pt x="45720"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418A26-F239-4594-896F-1C88F288A032}">
      <dsp:nvSpPr>
        <dsp:cNvPr id="0" name=""/>
        <dsp:cNvSpPr/>
      </dsp:nvSpPr>
      <dsp:spPr>
        <a:xfrm>
          <a:off x="1614651" y="1217181"/>
          <a:ext cx="952265" cy="226595"/>
        </a:xfrm>
        <a:custGeom>
          <a:avLst/>
          <a:gdLst/>
          <a:ahLst/>
          <a:cxnLst/>
          <a:rect l="0" t="0" r="0" b="0"/>
          <a:pathLst>
            <a:path>
              <a:moveTo>
                <a:pt x="952265" y="0"/>
              </a:moveTo>
              <a:lnTo>
                <a:pt x="952265" y="154418"/>
              </a:lnTo>
              <a:lnTo>
                <a:pt x="0" y="154418"/>
              </a:lnTo>
              <a:lnTo>
                <a:pt x="0" y="226595"/>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B4D675-F73F-4D1D-A74D-64050FD7CD4E}">
      <dsp:nvSpPr>
        <dsp:cNvPr id="0" name=""/>
        <dsp:cNvSpPr/>
      </dsp:nvSpPr>
      <dsp:spPr>
        <a:xfrm>
          <a:off x="2566916" y="495840"/>
          <a:ext cx="1428398" cy="226595"/>
        </a:xfrm>
        <a:custGeom>
          <a:avLst/>
          <a:gdLst/>
          <a:ahLst/>
          <a:cxnLst/>
          <a:rect l="0" t="0" r="0" b="0"/>
          <a:pathLst>
            <a:path>
              <a:moveTo>
                <a:pt x="1428398" y="0"/>
              </a:moveTo>
              <a:lnTo>
                <a:pt x="1428398" y="154418"/>
              </a:lnTo>
              <a:lnTo>
                <a:pt x="0" y="154418"/>
              </a:lnTo>
              <a:lnTo>
                <a:pt x="0" y="22659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F85EF0-63EC-49F1-9AB3-50EB3086255F}">
      <dsp:nvSpPr>
        <dsp:cNvPr id="0" name=""/>
        <dsp:cNvSpPr/>
      </dsp:nvSpPr>
      <dsp:spPr>
        <a:xfrm>
          <a:off x="3605752" y="1095"/>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4E3D59-0340-4F0F-B8EA-E19F0702D86E}">
      <dsp:nvSpPr>
        <dsp:cNvPr id="0" name=""/>
        <dsp:cNvSpPr/>
      </dsp:nvSpPr>
      <dsp:spPr>
        <a:xfrm>
          <a:off x="3692321" y="83336"/>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addresses</a:t>
          </a:r>
          <a:endParaRPr lang="en-US" sz="1000" kern="1200" dirty="0"/>
        </a:p>
      </dsp:txBody>
      <dsp:txXfrm>
        <a:off x="3692321" y="83336"/>
        <a:ext cx="779126" cy="494745"/>
      </dsp:txXfrm>
    </dsp:sp>
    <dsp:sp modelId="{C6C9A50E-6987-4BAB-86C1-557305127EBB}">
      <dsp:nvSpPr>
        <dsp:cNvPr id="0" name=""/>
        <dsp:cNvSpPr/>
      </dsp:nvSpPr>
      <dsp:spPr>
        <a:xfrm>
          <a:off x="2177353" y="722436"/>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C6136D-6921-4DAC-9855-0677A4EDD7E6}">
      <dsp:nvSpPr>
        <dsp:cNvPr id="0" name=""/>
        <dsp:cNvSpPr/>
      </dsp:nvSpPr>
      <dsp:spPr>
        <a:xfrm>
          <a:off x="2263923" y="804677"/>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address</a:t>
          </a:r>
          <a:endParaRPr lang="en-US" sz="1000" kern="1200" dirty="0"/>
        </a:p>
      </dsp:txBody>
      <dsp:txXfrm>
        <a:off x="2263923" y="804677"/>
        <a:ext cx="779126" cy="494745"/>
      </dsp:txXfrm>
    </dsp:sp>
    <dsp:sp modelId="{2E0B517B-17C9-4CF1-AA43-8A49B6287CEE}">
      <dsp:nvSpPr>
        <dsp:cNvPr id="0" name=""/>
        <dsp:cNvSpPr/>
      </dsp:nvSpPr>
      <dsp:spPr>
        <a:xfrm>
          <a:off x="1225088" y="1443777"/>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0D9685-E90A-4D9F-9FB9-8F7A507CCD6D}">
      <dsp:nvSpPr>
        <dsp:cNvPr id="0" name=""/>
        <dsp:cNvSpPr/>
      </dsp:nvSpPr>
      <dsp:spPr>
        <a:xfrm>
          <a:off x="1311657" y="1526018"/>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street</a:t>
          </a:r>
          <a:endParaRPr lang="en-US" sz="1000" kern="1200" dirty="0"/>
        </a:p>
      </dsp:txBody>
      <dsp:txXfrm>
        <a:off x="1311657" y="1526018"/>
        <a:ext cx="779126" cy="494745"/>
      </dsp:txXfrm>
    </dsp:sp>
    <dsp:sp modelId="{DD117315-A978-45D6-849B-9E3240565C0C}">
      <dsp:nvSpPr>
        <dsp:cNvPr id="0" name=""/>
        <dsp:cNvSpPr/>
      </dsp:nvSpPr>
      <dsp:spPr>
        <a:xfrm>
          <a:off x="2177353" y="1443777"/>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74DA74-5048-4EA5-A518-FE8EADC9A114}">
      <dsp:nvSpPr>
        <dsp:cNvPr id="0" name=""/>
        <dsp:cNvSpPr/>
      </dsp:nvSpPr>
      <dsp:spPr>
        <a:xfrm>
          <a:off x="2263923" y="1526018"/>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city</a:t>
          </a:r>
          <a:endParaRPr lang="en-US" sz="1000" kern="1200" dirty="0"/>
        </a:p>
      </dsp:txBody>
      <dsp:txXfrm>
        <a:off x="2263923" y="1526018"/>
        <a:ext cx="779126" cy="494745"/>
      </dsp:txXfrm>
    </dsp:sp>
    <dsp:sp modelId="{7A332A75-5A8A-4FCF-BB11-B4AEBE3ADEDB}">
      <dsp:nvSpPr>
        <dsp:cNvPr id="0" name=""/>
        <dsp:cNvSpPr/>
      </dsp:nvSpPr>
      <dsp:spPr>
        <a:xfrm>
          <a:off x="2177353" y="2165118"/>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21A547-702C-4EED-8B5E-7503FB04ABA0}">
      <dsp:nvSpPr>
        <dsp:cNvPr id="0" name=""/>
        <dsp:cNvSpPr/>
      </dsp:nvSpPr>
      <dsp:spPr>
        <a:xfrm>
          <a:off x="2263923" y="2247359"/>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name</a:t>
          </a:r>
          <a:endParaRPr lang="en-US" sz="1000" kern="1200" dirty="0"/>
        </a:p>
      </dsp:txBody>
      <dsp:txXfrm>
        <a:off x="2263923" y="2247359"/>
        <a:ext cx="779126" cy="494745"/>
      </dsp:txXfrm>
    </dsp:sp>
    <dsp:sp modelId="{134E61EC-E7C8-4EF3-8553-C0D85DCC8CA4}">
      <dsp:nvSpPr>
        <dsp:cNvPr id="0" name=""/>
        <dsp:cNvSpPr/>
      </dsp:nvSpPr>
      <dsp:spPr>
        <a:xfrm>
          <a:off x="3129619" y="1443777"/>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3F33C7-9B8A-4A55-A835-E59735DDC146}">
      <dsp:nvSpPr>
        <dsp:cNvPr id="0" name=""/>
        <dsp:cNvSpPr/>
      </dsp:nvSpPr>
      <dsp:spPr>
        <a:xfrm>
          <a:off x="3216188" y="1526018"/>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state</a:t>
          </a:r>
          <a:endParaRPr lang="en-US" sz="1000" kern="1200" dirty="0"/>
        </a:p>
      </dsp:txBody>
      <dsp:txXfrm>
        <a:off x="3216188" y="1526018"/>
        <a:ext cx="779126" cy="494745"/>
      </dsp:txXfrm>
    </dsp:sp>
    <dsp:sp modelId="{E9D03CC7-6E67-43DF-8A02-9AE88EDC855B}">
      <dsp:nvSpPr>
        <dsp:cNvPr id="0" name=""/>
        <dsp:cNvSpPr/>
      </dsp:nvSpPr>
      <dsp:spPr>
        <a:xfrm>
          <a:off x="3129619" y="2165118"/>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7AAE50-5D7C-4F78-BDA2-A8F2A1312DEF}">
      <dsp:nvSpPr>
        <dsp:cNvPr id="0" name=""/>
        <dsp:cNvSpPr/>
      </dsp:nvSpPr>
      <dsp:spPr>
        <a:xfrm>
          <a:off x="3216188" y="2247359"/>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name</a:t>
          </a:r>
          <a:endParaRPr lang="en-US" sz="1000" kern="1200" dirty="0"/>
        </a:p>
      </dsp:txBody>
      <dsp:txXfrm>
        <a:off x="3216188" y="2247359"/>
        <a:ext cx="779126" cy="494745"/>
      </dsp:txXfrm>
    </dsp:sp>
    <dsp:sp modelId="{ABCE45E8-783D-4B31-8FE0-824737840707}">
      <dsp:nvSpPr>
        <dsp:cNvPr id="0" name=""/>
        <dsp:cNvSpPr/>
      </dsp:nvSpPr>
      <dsp:spPr>
        <a:xfrm>
          <a:off x="5034150" y="722436"/>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1F76BC-7CB0-4BB4-A30B-DBBD2DF83696}">
      <dsp:nvSpPr>
        <dsp:cNvPr id="0" name=""/>
        <dsp:cNvSpPr/>
      </dsp:nvSpPr>
      <dsp:spPr>
        <a:xfrm>
          <a:off x="5120719" y="804677"/>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address</a:t>
          </a:r>
          <a:endParaRPr lang="en-US" sz="1000" kern="1200" dirty="0"/>
        </a:p>
      </dsp:txBody>
      <dsp:txXfrm>
        <a:off x="5120719" y="804677"/>
        <a:ext cx="779126" cy="494745"/>
      </dsp:txXfrm>
    </dsp:sp>
    <dsp:sp modelId="{6E510840-8A98-453B-BC0F-1F0BB4423831}">
      <dsp:nvSpPr>
        <dsp:cNvPr id="0" name=""/>
        <dsp:cNvSpPr/>
      </dsp:nvSpPr>
      <dsp:spPr>
        <a:xfrm>
          <a:off x="4081884" y="1443777"/>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3D4455-038E-4F06-9611-1893F8B55A70}">
      <dsp:nvSpPr>
        <dsp:cNvPr id="0" name=""/>
        <dsp:cNvSpPr/>
      </dsp:nvSpPr>
      <dsp:spPr>
        <a:xfrm>
          <a:off x="4168454" y="1526018"/>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street</a:t>
          </a:r>
          <a:endParaRPr lang="en-US" sz="1000" kern="1200" dirty="0"/>
        </a:p>
      </dsp:txBody>
      <dsp:txXfrm>
        <a:off x="4168454" y="1526018"/>
        <a:ext cx="779126" cy="494745"/>
      </dsp:txXfrm>
    </dsp:sp>
    <dsp:sp modelId="{90B6FA00-B7C1-4854-BB93-8B62638D1D26}">
      <dsp:nvSpPr>
        <dsp:cNvPr id="0" name=""/>
        <dsp:cNvSpPr/>
      </dsp:nvSpPr>
      <dsp:spPr>
        <a:xfrm>
          <a:off x="5034150" y="1443777"/>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424B00-40D3-49C2-BB92-A40C9CE6D327}">
      <dsp:nvSpPr>
        <dsp:cNvPr id="0" name=""/>
        <dsp:cNvSpPr/>
      </dsp:nvSpPr>
      <dsp:spPr>
        <a:xfrm>
          <a:off x="5120719" y="1526018"/>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city</a:t>
          </a:r>
          <a:endParaRPr lang="en-US" sz="1000" kern="1200" dirty="0"/>
        </a:p>
      </dsp:txBody>
      <dsp:txXfrm>
        <a:off x="5120719" y="1526018"/>
        <a:ext cx="779126" cy="494745"/>
      </dsp:txXfrm>
    </dsp:sp>
    <dsp:sp modelId="{05BEFA96-AA3D-4420-890E-0F819D81D945}">
      <dsp:nvSpPr>
        <dsp:cNvPr id="0" name=""/>
        <dsp:cNvSpPr/>
      </dsp:nvSpPr>
      <dsp:spPr>
        <a:xfrm>
          <a:off x="5034150" y="2165118"/>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42C2E3-F3CE-4839-B134-B3F9361258DD}">
      <dsp:nvSpPr>
        <dsp:cNvPr id="0" name=""/>
        <dsp:cNvSpPr/>
      </dsp:nvSpPr>
      <dsp:spPr>
        <a:xfrm>
          <a:off x="5120719" y="2247359"/>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name</a:t>
          </a:r>
          <a:endParaRPr lang="en-US" sz="1000" kern="1200" dirty="0"/>
        </a:p>
      </dsp:txBody>
      <dsp:txXfrm>
        <a:off x="5120719" y="2247359"/>
        <a:ext cx="779126" cy="494745"/>
      </dsp:txXfrm>
    </dsp:sp>
    <dsp:sp modelId="{DBF3788B-5428-4251-ACE8-3E4A89546131}">
      <dsp:nvSpPr>
        <dsp:cNvPr id="0" name=""/>
        <dsp:cNvSpPr/>
      </dsp:nvSpPr>
      <dsp:spPr>
        <a:xfrm>
          <a:off x="5986415" y="1443777"/>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6A3C68-B838-4F71-AC92-DF7FED08AE1E}">
      <dsp:nvSpPr>
        <dsp:cNvPr id="0" name=""/>
        <dsp:cNvSpPr/>
      </dsp:nvSpPr>
      <dsp:spPr>
        <a:xfrm>
          <a:off x="6072985" y="1526018"/>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state</a:t>
          </a:r>
          <a:endParaRPr lang="en-US" sz="1000" kern="1200" dirty="0"/>
        </a:p>
      </dsp:txBody>
      <dsp:txXfrm>
        <a:off x="6072985" y="1526018"/>
        <a:ext cx="779126" cy="494745"/>
      </dsp:txXfrm>
    </dsp:sp>
    <dsp:sp modelId="{97DD8B4D-563F-4D20-BE27-641A3CA683C8}">
      <dsp:nvSpPr>
        <dsp:cNvPr id="0" name=""/>
        <dsp:cNvSpPr/>
      </dsp:nvSpPr>
      <dsp:spPr>
        <a:xfrm>
          <a:off x="5986415" y="2165118"/>
          <a:ext cx="779126" cy="49474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F68441-7C67-4B64-9E38-100D3DE6F751}">
      <dsp:nvSpPr>
        <dsp:cNvPr id="0" name=""/>
        <dsp:cNvSpPr/>
      </dsp:nvSpPr>
      <dsp:spPr>
        <a:xfrm>
          <a:off x="6072985" y="2247359"/>
          <a:ext cx="779126" cy="49474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name</a:t>
          </a:r>
          <a:endParaRPr lang="en-US" sz="1000" kern="1200" dirty="0"/>
        </a:p>
      </dsp:txBody>
      <dsp:txXfrm>
        <a:off x="6072985" y="2247359"/>
        <a:ext cx="779126" cy="4947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11/19/2013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11/19/2013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11/19/2013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11/19/2013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11/19/2013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11/19/2013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Server-Side Application and Data Management</a:t>
            </a:r>
            <a:br>
              <a:rPr lang="en-US" dirty="0" smtClean="0"/>
            </a:br>
            <a:endParaRPr lang="en-US" dirty="0"/>
          </a:p>
        </p:txBody>
      </p:sp>
      <p:sp>
        <p:nvSpPr>
          <p:cNvPr id="3" name="Subtitle 2"/>
          <p:cNvSpPr>
            <a:spLocks noGrp="1"/>
          </p:cNvSpPr>
          <p:nvPr>
            <p:ph type="subTitle" idx="1"/>
          </p:nvPr>
        </p:nvSpPr>
        <p:spPr/>
        <p:txBody>
          <a:bodyPr>
            <a:normAutofit/>
          </a:bodyPr>
          <a:lstStyle/>
          <a:p>
            <a:r>
              <a:rPr lang="en-US" dirty="0" smtClean="0"/>
              <a:t>IT IS 3105</a:t>
            </a:r>
          </a:p>
          <a:p>
            <a:r>
              <a:rPr lang="en-US" dirty="0" smtClean="0"/>
              <a:t>Class </a:t>
            </a:r>
            <a:r>
              <a:rPr lang="en-US" dirty="0" smtClean="0"/>
              <a:t>26</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Parsing Methods</a:t>
            </a:r>
            <a:endParaRPr lang="en-US" dirty="0"/>
          </a:p>
        </p:txBody>
      </p:sp>
      <p:sp>
        <p:nvSpPr>
          <p:cNvPr id="3" name="Content Placeholder 2"/>
          <p:cNvSpPr>
            <a:spLocks noGrp="1"/>
          </p:cNvSpPr>
          <p:nvPr>
            <p:ph idx="1"/>
          </p:nvPr>
        </p:nvSpPr>
        <p:spPr>
          <a:xfrm>
            <a:off x="457200" y="1600200"/>
            <a:ext cx="8229600" cy="4648200"/>
          </a:xfrm>
        </p:spPr>
        <p:txBody>
          <a:bodyPr>
            <a:normAutofit/>
          </a:bodyPr>
          <a:lstStyle/>
          <a:p>
            <a:r>
              <a:rPr lang="en-US" dirty="0" smtClean="0"/>
              <a:t>Simple API for XML (SAX) parser: </a:t>
            </a:r>
          </a:p>
          <a:p>
            <a:pPr lvl="1"/>
            <a:r>
              <a:rPr lang="en-US" dirty="0" smtClean="0"/>
              <a:t>Traverses an XML document sequentially</a:t>
            </a:r>
          </a:p>
          <a:p>
            <a:pPr lvl="2"/>
            <a:r>
              <a:rPr lang="en-US" dirty="0" smtClean="0"/>
              <a:t>From beginning to end</a:t>
            </a:r>
          </a:p>
          <a:p>
            <a:pPr lvl="2"/>
            <a:r>
              <a:rPr lang="en-US" dirty="0" smtClean="0"/>
              <a:t>Calls specific user-defined functions as it encounters different types of XML constructs</a:t>
            </a:r>
          </a:p>
          <a:p>
            <a:r>
              <a:rPr lang="en-US" dirty="0" smtClean="0"/>
              <a:t>Document Object Model (DOM) parser: </a:t>
            </a:r>
          </a:p>
          <a:p>
            <a:pPr lvl="1"/>
            <a:r>
              <a:rPr lang="en-US" dirty="0" smtClean="0"/>
              <a:t>Reads the entire XML document in one step</a:t>
            </a:r>
          </a:p>
          <a:p>
            <a:pPr lvl="2"/>
            <a:r>
              <a:rPr lang="en-US" dirty="0" smtClean="0"/>
              <a:t>Converts it to a hierarchical “tree” structure in memory</a:t>
            </a:r>
          </a:p>
          <a:p>
            <a:pPr lvl="1"/>
            <a:r>
              <a:rPr lang="en-US" dirty="0" smtClean="0"/>
              <a:t>Parser can then be programmed to traverse the tree</a:t>
            </a:r>
          </a:p>
          <a:p>
            <a:pPr lvl="2"/>
            <a:r>
              <a:rPr lang="en-US" dirty="0" smtClean="0"/>
              <a:t>Jumps between “sibling” or “child” branches of the tree to access specific pieces of information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SAX and DOM</a:t>
            </a:r>
            <a:endParaRPr lang="en-US" dirty="0"/>
          </a:p>
        </p:txBody>
      </p:sp>
      <p:sp>
        <p:nvSpPr>
          <p:cNvPr id="3" name="Content Placeholder 2"/>
          <p:cNvSpPr>
            <a:spLocks noGrp="1"/>
          </p:cNvSpPr>
          <p:nvPr>
            <p:ph idx="1"/>
          </p:nvPr>
        </p:nvSpPr>
        <p:spPr>
          <a:xfrm>
            <a:off x="152400" y="1600200"/>
            <a:ext cx="8534400" cy="4876800"/>
          </a:xfrm>
        </p:spPr>
        <p:txBody>
          <a:bodyPr>
            <a:normAutofit/>
          </a:bodyPr>
          <a:lstStyle/>
          <a:p>
            <a:r>
              <a:rPr lang="en-US" dirty="0" smtClean="0"/>
              <a:t>SAX reads XML data in “chunks” and is efficient for large files</a:t>
            </a:r>
          </a:p>
          <a:p>
            <a:pPr lvl="1"/>
            <a:r>
              <a:rPr lang="en-US" dirty="0" smtClean="0"/>
              <a:t>But requires the programmer to create customized functions to handle the different elements in an XML file </a:t>
            </a:r>
          </a:p>
          <a:p>
            <a:endParaRPr lang="en-US" dirty="0" smtClean="0"/>
          </a:p>
          <a:p>
            <a:r>
              <a:rPr lang="en-US" dirty="0" smtClean="0"/>
              <a:t>DOM requires less customization</a:t>
            </a:r>
          </a:p>
          <a:p>
            <a:pPr lvl="1"/>
            <a:r>
              <a:rPr lang="en-US" dirty="0" smtClean="0"/>
              <a:t>But can rapidly consume memory for its actions and so is often unsuitable for large XML data files</a:t>
            </a:r>
          </a:p>
          <a:p>
            <a:pPr lvl="1"/>
            <a:r>
              <a:rPr lang="en-US" dirty="0" smtClean="0"/>
              <a:t>Choice of method thus depends heavily on the requirements of the application in question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the </a:t>
            </a:r>
            <a:r>
              <a:rPr lang="en-US" dirty="0" err="1" smtClean="0"/>
              <a:t>SimpleXML</a:t>
            </a:r>
            <a:r>
              <a:rPr lang="en-US" dirty="0" smtClean="0"/>
              <a:t> PHP Extension</a:t>
            </a:r>
            <a:endParaRPr lang="en-US" dirty="0"/>
          </a:p>
        </p:txBody>
      </p:sp>
      <p:sp>
        <p:nvSpPr>
          <p:cNvPr id="3" name="Content Placeholder 2"/>
          <p:cNvSpPr>
            <a:spLocks noGrp="1"/>
          </p:cNvSpPr>
          <p:nvPr>
            <p:ph idx="1"/>
          </p:nvPr>
        </p:nvSpPr>
        <p:spPr>
          <a:xfrm>
            <a:off x="228600" y="1600200"/>
            <a:ext cx="8458200" cy="4648200"/>
          </a:xfrm>
        </p:spPr>
        <p:txBody>
          <a:bodyPr>
            <a:normAutofit/>
          </a:bodyPr>
          <a:lstStyle/>
          <a:p>
            <a:r>
              <a:rPr lang="en-US" dirty="0" smtClean="0"/>
              <a:t>PHP supports both SAX and DOM parsing</a:t>
            </a:r>
          </a:p>
          <a:p>
            <a:r>
              <a:rPr lang="en-US" dirty="0" err="1" smtClean="0"/>
              <a:t>SimpleXML</a:t>
            </a:r>
            <a:r>
              <a:rPr lang="en-US" dirty="0" smtClean="0"/>
              <a:t> extension provides a user-friendly and intuitive interface to read and process XML data</a:t>
            </a:r>
          </a:p>
          <a:p>
            <a:r>
              <a:rPr lang="en-US" dirty="0" err="1" smtClean="0"/>
              <a:t>SimpleXML</a:t>
            </a:r>
            <a:r>
              <a:rPr lang="en-US" dirty="0" smtClean="0"/>
              <a:t> represents every XML document as an object and turns the elements within it into a hierarchical set of objects and object properties</a:t>
            </a:r>
          </a:p>
          <a:p>
            <a:pPr lvl="1"/>
            <a:r>
              <a:rPr lang="en-US" dirty="0" smtClean="0"/>
              <a:t>Accessing a particular element now becomes as simple as using </a:t>
            </a:r>
            <a:r>
              <a:rPr lang="en-US" dirty="0" smtClean="0">
                <a:solidFill>
                  <a:srgbClr val="FF0000"/>
                </a:solidFill>
              </a:rPr>
              <a:t>parent-&gt;child </a:t>
            </a:r>
            <a:r>
              <a:rPr lang="en-US" dirty="0" smtClean="0"/>
              <a:t>notation to traverse the object tree until that element is reached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2743200"/>
            <a:ext cx="8229600" cy="3581400"/>
          </a:xfrm>
        </p:spPr>
        <p:txBody>
          <a:bodyPr>
            <a:normAutofit fontScale="85000" lnSpcReduction="20000"/>
          </a:bodyPr>
          <a:lstStyle/>
          <a:p>
            <a:r>
              <a:rPr lang="en-US" dirty="0" smtClean="0"/>
              <a:t>Parameters</a:t>
            </a:r>
          </a:p>
          <a:p>
            <a:pPr lvl="1"/>
            <a:r>
              <a:rPr lang="en-US" i="1" dirty="0" smtClean="0"/>
              <a:t>filename</a:t>
            </a:r>
          </a:p>
          <a:p>
            <a:pPr lvl="2"/>
            <a:r>
              <a:rPr lang="en-US" dirty="0" smtClean="0"/>
              <a:t>path the </a:t>
            </a:r>
            <a:r>
              <a:rPr lang="en-US" dirty="0" err="1" smtClean="0"/>
              <a:t>the</a:t>
            </a:r>
            <a:r>
              <a:rPr lang="en-US" dirty="0" smtClean="0"/>
              <a:t> xml file to be parsed</a:t>
            </a:r>
          </a:p>
          <a:p>
            <a:pPr lvl="1"/>
            <a:r>
              <a:rPr lang="en-US" i="1" dirty="0" err="1" smtClean="0"/>
              <a:t>class_name</a:t>
            </a:r>
            <a:endParaRPr lang="en-US" i="1" dirty="0" smtClean="0"/>
          </a:p>
          <a:p>
            <a:pPr lvl="2"/>
            <a:r>
              <a:rPr lang="en-US" dirty="0" smtClean="0"/>
              <a:t>return an object of the specified class</a:t>
            </a:r>
          </a:p>
          <a:p>
            <a:pPr lvl="3"/>
            <a:r>
              <a:rPr lang="en-US" dirty="0" smtClean="0"/>
              <a:t>Use “</a:t>
            </a:r>
            <a:r>
              <a:rPr lang="en-US" dirty="0" err="1" smtClean="0"/>
              <a:t>SimpleXMLElement</a:t>
            </a:r>
            <a:r>
              <a:rPr lang="en-US" dirty="0" smtClean="0"/>
              <a:t>”</a:t>
            </a:r>
          </a:p>
          <a:p>
            <a:pPr lvl="1"/>
            <a:r>
              <a:rPr lang="en-US" i="1" dirty="0" smtClean="0"/>
              <a:t>options</a:t>
            </a:r>
          </a:p>
          <a:p>
            <a:pPr lvl="1"/>
            <a:r>
              <a:rPr lang="en-US" i="1" dirty="0" smtClean="0"/>
              <a:t>ns</a:t>
            </a:r>
          </a:p>
          <a:p>
            <a:pPr lvl="1"/>
            <a:r>
              <a:rPr lang="en-US" i="1" dirty="0" err="1" smtClean="0"/>
              <a:t>is_prefix</a:t>
            </a:r>
            <a:endParaRPr lang="en-US" i="1" dirty="0" smtClean="0"/>
          </a:p>
          <a:p>
            <a:r>
              <a:rPr lang="en-US" dirty="0" smtClean="0"/>
              <a:t>Returns</a:t>
            </a:r>
          </a:p>
          <a:p>
            <a:pPr lvl="1"/>
            <a:r>
              <a:rPr lang="en-US" dirty="0" smtClean="0"/>
              <a:t>Parsed xml object as a class of </a:t>
            </a:r>
            <a:r>
              <a:rPr lang="en-US" dirty="0" err="1" smtClean="0"/>
              <a:t>SimpleXMLExample</a:t>
            </a:r>
            <a:endParaRPr lang="en-US" dirty="0" smtClean="0"/>
          </a:p>
          <a:p>
            <a:pPr lvl="1"/>
            <a:r>
              <a:rPr lang="en-US" dirty="0" smtClean="0"/>
              <a:t>FALSE if error</a:t>
            </a:r>
            <a:endParaRPr lang="en-US" dirty="0"/>
          </a:p>
        </p:txBody>
      </p:sp>
      <p:sp>
        <p:nvSpPr>
          <p:cNvPr id="3" name="Title 2"/>
          <p:cNvSpPr>
            <a:spLocks noGrp="1"/>
          </p:cNvSpPr>
          <p:nvPr>
            <p:ph type="title"/>
          </p:nvPr>
        </p:nvSpPr>
        <p:spPr/>
        <p:txBody>
          <a:bodyPr/>
          <a:lstStyle/>
          <a:p>
            <a:r>
              <a:rPr lang="en-US" dirty="0" err="1" smtClean="0"/>
              <a:t>simplexml_load_file</a:t>
            </a:r>
            <a:r>
              <a:rPr lang="en-US" dirty="0" smtClean="0"/>
              <a:t> syntax</a:t>
            </a:r>
            <a:endParaRPr lang="en-US" dirty="0"/>
          </a:p>
        </p:txBody>
      </p:sp>
      <p:sp>
        <p:nvSpPr>
          <p:cNvPr id="7" name="TextBox 6"/>
          <p:cNvSpPr txBox="1"/>
          <p:nvPr/>
        </p:nvSpPr>
        <p:spPr>
          <a:xfrm>
            <a:off x="609600" y="1295400"/>
            <a:ext cx="8534400" cy="1354217"/>
          </a:xfrm>
          <a:prstGeom prst="rect">
            <a:avLst/>
          </a:prstGeom>
          <a:noFill/>
        </p:spPr>
        <p:txBody>
          <a:bodyPr wrap="square" rtlCol="0">
            <a:spAutoFit/>
          </a:bodyPr>
          <a:lstStyle/>
          <a:p>
            <a:r>
              <a:rPr lang="en-US" sz="1600" b="1" dirty="0" smtClean="0">
                <a:solidFill>
                  <a:srgbClr val="FF0000"/>
                </a:solidFill>
                <a:latin typeface="Courier New" pitchFamily="49" charset="0"/>
                <a:cs typeface="Courier New" pitchFamily="49" charset="0"/>
              </a:rPr>
              <a:t>object </a:t>
            </a:r>
            <a:r>
              <a:rPr lang="en-US" sz="1600" b="1" dirty="0" err="1" smtClean="0">
                <a:solidFill>
                  <a:srgbClr val="FF0000"/>
                </a:solidFill>
                <a:latin typeface="Courier New" pitchFamily="49" charset="0"/>
                <a:cs typeface="Courier New" pitchFamily="49" charset="0"/>
              </a:rPr>
              <a:t>simplexml_load_file</a:t>
            </a:r>
            <a:r>
              <a:rPr lang="en-US" sz="1600" b="1" dirty="0" smtClean="0">
                <a:solidFill>
                  <a:srgbClr val="FF0000"/>
                </a:solidFill>
                <a:latin typeface="Courier New" pitchFamily="49" charset="0"/>
                <a:cs typeface="Courier New" pitchFamily="49" charset="0"/>
              </a:rPr>
              <a:t> ( string $filename [, </a:t>
            </a:r>
          </a:p>
          <a:p>
            <a:r>
              <a:rPr lang="en-US" sz="1600" b="1" dirty="0" smtClean="0">
                <a:solidFill>
                  <a:srgbClr val="FF0000"/>
                </a:solidFill>
                <a:latin typeface="Courier New" pitchFamily="49" charset="0"/>
                <a:cs typeface="Courier New" pitchFamily="49" charset="0"/>
              </a:rPr>
              <a:t>			string $</a:t>
            </a:r>
            <a:r>
              <a:rPr lang="en-US" sz="1600" b="1" dirty="0" err="1" smtClean="0">
                <a:solidFill>
                  <a:srgbClr val="FF0000"/>
                </a:solidFill>
                <a:latin typeface="Courier New" pitchFamily="49" charset="0"/>
                <a:cs typeface="Courier New" pitchFamily="49" charset="0"/>
              </a:rPr>
              <a:t>class_name</a:t>
            </a:r>
            <a:r>
              <a:rPr lang="en-US" sz="1600" b="1" dirty="0" smtClean="0">
                <a:solidFill>
                  <a:srgbClr val="FF0000"/>
                </a:solidFill>
                <a:latin typeface="Courier New" pitchFamily="49" charset="0"/>
                <a:cs typeface="Courier New" pitchFamily="49" charset="0"/>
              </a:rPr>
              <a:t> = "</a:t>
            </a:r>
            <a:r>
              <a:rPr lang="en-US" sz="1600" b="1" dirty="0" err="1" smtClean="0">
                <a:solidFill>
                  <a:srgbClr val="FF0000"/>
                </a:solidFill>
                <a:latin typeface="Courier New" pitchFamily="49" charset="0"/>
                <a:cs typeface="Courier New" pitchFamily="49" charset="0"/>
              </a:rPr>
              <a:t>SimpleXMLElement</a:t>
            </a:r>
            <a:r>
              <a:rPr lang="en-US" sz="1600" b="1" dirty="0" smtClean="0">
                <a:solidFill>
                  <a:srgbClr val="FF0000"/>
                </a:solidFill>
                <a:latin typeface="Courier New" pitchFamily="49" charset="0"/>
                <a:cs typeface="Courier New" pitchFamily="49" charset="0"/>
              </a:rPr>
              <a:t>" [,</a:t>
            </a:r>
          </a:p>
          <a:p>
            <a:r>
              <a:rPr lang="en-US" sz="1600" b="1" dirty="0" smtClean="0">
                <a:solidFill>
                  <a:srgbClr val="FF0000"/>
                </a:solidFill>
                <a:latin typeface="Courier New" pitchFamily="49" charset="0"/>
                <a:cs typeface="Courier New" pitchFamily="49" charset="0"/>
              </a:rPr>
              <a:t>			</a:t>
            </a:r>
            <a:r>
              <a:rPr lang="en-US" sz="1600" b="1" dirty="0" err="1" smtClean="0">
                <a:solidFill>
                  <a:srgbClr val="FF0000"/>
                </a:solidFill>
                <a:latin typeface="Courier New" pitchFamily="49" charset="0"/>
                <a:cs typeface="Courier New" pitchFamily="49" charset="0"/>
              </a:rPr>
              <a:t>int</a:t>
            </a:r>
            <a:r>
              <a:rPr lang="en-US" sz="1600" b="1" dirty="0" smtClean="0">
                <a:solidFill>
                  <a:srgbClr val="FF0000"/>
                </a:solidFill>
                <a:latin typeface="Courier New" pitchFamily="49" charset="0"/>
                <a:cs typeface="Courier New" pitchFamily="49" charset="0"/>
              </a:rPr>
              <a:t> $options = 0 [, </a:t>
            </a:r>
          </a:p>
          <a:p>
            <a:r>
              <a:rPr lang="en-US" sz="1600" b="1" dirty="0" smtClean="0">
                <a:solidFill>
                  <a:srgbClr val="FF0000"/>
                </a:solidFill>
                <a:latin typeface="Courier New" pitchFamily="49" charset="0"/>
                <a:cs typeface="Courier New" pitchFamily="49" charset="0"/>
              </a:rPr>
              <a:t>			string $ns [, </a:t>
            </a:r>
          </a:p>
          <a:p>
            <a:r>
              <a:rPr lang="en-US" sz="1600" b="1" dirty="0" smtClean="0">
                <a:solidFill>
                  <a:srgbClr val="FF0000"/>
                </a:solidFill>
                <a:latin typeface="Courier New" pitchFamily="49" charset="0"/>
                <a:cs typeface="Courier New" pitchFamily="49" charset="0"/>
              </a:rPr>
              <a:t>			</a:t>
            </a:r>
            <a:r>
              <a:rPr lang="en-US" sz="1600" b="1" dirty="0" err="1" smtClean="0">
                <a:solidFill>
                  <a:srgbClr val="FF0000"/>
                </a:solidFill>
                <a:latin typeface="Courier New" pitchFamily="49" charset="0"/>
                <a:cs typeface="Courier New" pitchFamily="49" charset="0"/>
              </a:rPr>
              <a:t>bool</a:t>
            </a:r>
            <a:r>
              <a:rPr lang="en-US" sz="1600" b="1" dirty="0" smtClean="0">
                <a:solidFill>
                  <a:srgbClr val="FF0000"/>
                </a:solidFill>
                <a:latin typeface="Courier New" pitchFamily="49" charset="0"/>
                <a:cs typeface="Courier New" pitchFamily="49" charset="0"/>
              </a:rPr>
              <a:t> $</a:t>
            </a:r>
            <a:r>
              <a:rPr lang="en-US" sz="1600" b="1" dirty="0" err="1" smtClean="0">
                <a:solidFill>
                  <a:srgbClr val="FF0000"/>
                </a:solidFill>
                <a:latin typeface="Courier New" pitchFamily="49" charset="0"/>
                <a:cs typeface="Courier New" pitchFamily="49" charset="0"/>
              </a:rPr>
              <a:t>is_prefix</a:t>
            </a:r>
            <a:r>
              <a:rPr lang="en-US" sz="1600" b="1" dirty="0" smtClean="0">
                <a:solidFill>
                  <a:srgbClr val="FF0000"/>
                </a:solidFill>
                <a:latin typeface="Courier New" pitchFamily="49" charset="0"/>
                <a:cs typeface="Courier New" pitchFamily="49" charset="0"/>
              </a:rPr>
              <a:t> = false ]]]] )</a:t>
            </a:r>
            <a:endParaRPr lang="en-US" sz="1600" b="1" dirty="0">
              <a:solidFill>
                <a:srgbClr val="FF0000"/>
              </a:solidFill>
              <a:latin typeface="Courier New" pitchFamily="49" charset="0"/>
              <a:cs typeface="Courier New" pitchFamily="49"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Tree Structure</a:t>
            </a:r>
            <a:endParaRPr lang="en-US" dirty="0"/>
          </a:p>
        </p:txBody>
      </p:sp>
      <p:sp>
        <p:nvSpPr>
          <p:cNvPr id="4" name="Content Placeholder 2"/>
          <p:cNvSpPr txBox="1">
            <a:spLocks/>
          </p:cNvSpPr>
          <p:nvPr/>
        </p:nvSpPr>
        <p:spPr>
          <a:xfrm>
            <a:off x="457200" y="1752600"/>
            <a:ext cx="31242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685800" y="1752600"/>
            <a:ext cx="31242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76200" y="1447800"/>
            <a:ext cx="5791200" cy="3886200"/>
          </a:xfrm>
          <a:prstGeom prst="rect">
            <a:avLst/>
          </a:prstGeom>
        </p:spPr>
        <p:txBody>
          <a:bodyPr vert="horz" lIns="91440" tIns="45720" rIns="91440" bIns="45720" rtlCol="0">
            <a:normAutofit/>
          </a:bodyPr>
          <a:lstStyle/>
          <a:p>
            <a:r>
              <a:rPr lang="en-US" sz="2000" b="1" dirty="0" smtClean="0">
                <a:latin typeface="Courier New" pitchFamily="49" charset="0"/>
                <a:cs typeface="Courier New" pitchFamily="49" charset="0"/>
              </a:rPr>
              <a:t>&lt;?xml version='1.0'?&gt;</a:t>
            </a:r>
          </a:p>
          <a:p>
            <a:r>
              <a:rPr lang="en-US" sz="2000" b="1" dirty="0" smtClean="0">
                <a:latin typeface="Courier New" pitchFamily="49" charset="0"/>
                <a:cs typeface="Courier New" pitchFamily="49" charset="0"/>
              </a:rPr>
              <a:t>&lt;address&gt;</a:t>
            </a:r>
          </a:p>
          <a:p>
            <a:r>
              <a:rPr lang="en-US" sz="2000" b="1" dirty="0" smtClean="0">
                <a:latin typeface="Courier New" pitchFamily="49" charset="0"/>
                <a:cs typeface="Courier New" pitchFamily="49" charset="0"/>
              </a:rPr>
              <a:t>  &lt;street&gt;13 High Street&lt;/street&gt;</a:t>
            </a:r>
          </a:p>
          <a:p>
            <a:r>
              <a:rPr lang="en-US" sz="2000" b="1" dirty="0" smtClean="0">
                <a:latin typeface="Courier New" pitchFamily="49" charset="0"/>
                <a:cs typeface="Courier New" pitchFamily="49" charset="0"/>
              </a:rPr>
              <a:t>  &lt;county&gt;</a:t>
            </a:r>
            <a:r>
              <a:rPr lang="en-US" sz="2000" b="1" dirty="0" err="1" smtClean="0">
                <a:latin typeface="Courier New" pitchFamily="49" charset="0"/>
                <a:cs typeface="Courier New" pitchFamily="49" charset="0"/>
              </a:rPr>
              <a:t>Oxfordshire</a:t>
            </a:r>
            <a:r>
              <a:rPr lang="en-US" sz="2000" b="1" dirty="0" smtClean="0">
                <a:latin typeface="Courier New" pitchFamily="49" charset="0"/>
                <a:cs typeface="Courier New" pitchFamily="49" charset="0"/>
              </a:rPr>
              <a:t>&lt;/county&gt;</a:t>
            </a:r>
          </a:p>
          <a:p>
            <a:r>
              <a:rPr lang="en-US" sz="2000" b="1" dirty="0" smtClean="0">
                <a:latin typeface="Courier New" pitchFamily="49" charset="0"/>
                <a:cs typeface="Courier New" pitchFamily="49" charset="0"/>
              </a:rPr>
              <a:t>  &lt;city&gt;</a:t>
            </a:r>
          </a:p>
          <a:p>
            <a:r>
              <a:rPr lang="en-US" sz="2000" b="1" dirty="0" smtClean="0">
                <a:latin typeface="Courier New" pitchFamily="49" charset="0"/>
                <a:cs typeface="Courier New" pitchFamily="49" charset="0"/>
              </a:rPr>
              <a:t>    &lt;name&gt;Oxford&lt;/name&gt;</a:t>
            </a:r>
          </a:p>
          <a:p>
            <a:r>
              <a:rPr lang="en-US" sz="2000" b="1" dirty="0" smtClean="0">
                <a:latin typeface="Courier New" pitchFamily="49" charset="0"/>
                <a:cs typeface="Courier New" pitchFamily="49" charset="0"/>
              </a:rPr>
              <a:t>    &lt;zip&gt;OX1 1BA&lt;/zip&gt;</a:t>
            </a:r>
          </a:p>
          <a:p>
            <a:r>
              <a:rPr lang="en-US" sz="2000" b="1" dirty="0" smtClean="0">
                <a:latin typeface="Courier New" pitchFamily="49" charset="0"/>
                <a:cs typeface="Courier New" pitchFamily="49" charset="0"/>
              </a:rPr>
              <a:t>  &lt;/city&gt;</a:t>
            </a:r>
          </a:p>
          <a:p>
            <a:r>
              <a:rPr lang="en-US" sz="2000" b="1" dirty="0" smtClean="0">
                <a:latin typeface="Courier New" pitchFamily="49" charset="0"/>
                <a:cs typeface="Courier New" pitchFamily="49" charset="0"/>
              </a:rPr>
              <a:t>  &lt;country&gt;UK&lt;/country&gt;</a:t>
            </a:r>
          </a:p>
          <a:p>
            <a:r>
              <a:rPr lang="en-US" sz="2000" b="1" dirty="0" smtClean="0">
                <a:latin typeface="Courier New" pitchFamily="49" charset="0"/>
                <a:cs typeface="Courier New" pitchFamily="49" charset="0"/>
              </a:rPr>
              <a:t>&lt;/address&gt;</a:t>
            </a:r>
          </a:p>
        </p:txBody>
      </p:sp>
      <p:graphicFrame>
        <p:nvGraphicFramePr>
          <p:cNvPr id="8" name="Content Placeholder 7"/>
          <p:cNvGraphicFramePr>
            <a:graphicFrameLocks noGrp="1"/>
          </p:cNvGraphicFramePr>
          <p:nvPr>
            <p:ph idx="1"/>
          </p:nvPr>
        </p:nvGraphicFramePr>
        <p:xfrm>
          <a:off x="3276600" y="3551237"/>
          <a:ext cx="5867400" cy="3306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SimpleXML</a:t>
            </a:r>
            <a:r>
              <a:rPr lang="en-US" dirty="0" smtClean="0"/>
              <a:t>: Reading XML Tree</a:t>
            </a:r>
            <a:endParaRPr lang="en-US" dirty="0"/>
          </a:p>
        </p:txBody>
      </p:sp>
      <p:sp>
        <p:nvSpPr>
          <p:cNvPr id="3" name="Content Placeholder 2"/>
          <p:cNvSpPr>
            <a:spLocks noGrp="1"/>
          </p:cNvSpPr>
          <p:nvPr>
            <p:ph idx="1"/>
          </p:nvPr>
        </p:nvSpPr>
        <p:spPr>
          <a:xfrm>
            <a:off x="228600" y="3810000"/>
            <a:ext cx="8686800" cy="2362200"/>
          </a:xfrm>
        </p:spPr>
        <p:txBody>
          <a:bodyPr>
            <a:noAutofit/>
          </a:bodyPr>
          <a:lstStyle/>
          <a:p>
            <a:pPr>
              <a:buNone/>
            </a:pPr>
            <a:r>
              <a:rPr lang="en-US" sz="1800" dirty="0" smtClean="0">
                <a:latin typeface="Courier New" pitchFamily="49" charset="0"/>
                <a:cs typeface="Courier New" pitchFamily="49" charset="0"/>
              </a:rPr>
              <a:t>&lt;?</a:t>
            </a:r>
            <a:r>
              <a:rPr lang="en-US" sz="1800" dirty="0" err="1" smtClean="0">
                <a:latin typeface="Courier New" pitchFamily="49" charset="0"/>
                <a:cs typeface="Courier New" pitchFamily="49" charset="0"/>
              </a:rPr>
              <a:t>php</a:t>
            </a:r>
            <a:endParaRPr lang="en-US" sz="1800" dirty="0" smtClean="0">
              <a:latin typeface="Courier New" pitchFamily="49" charset="0"/>
              <a:cs typeface="Courier New" pitchFamily="49" charset="0"/>
            </a:endParaRPr>
          </a:p>
          <a:p>
            <a:pPr>
              <a:buNone/>
            </a:pPr>
            <a:r>
              <a:rPr lang="en-US" sz="1800" dirty="0" smtClean="0">
                <a:latin typeface="Courier New" pitchFamily="49" charset="0"/>
                <a:cs typeface="Courier New" pitchFamily="49" charset="0"/>
              </a:rPr>
              <a:t>$xml = </a:t>
            </a:r>
            <a:r>
              <a:rPr lang="en-US" sz="1800" dirty="0" err="1" smtClean="0">
                <a:latin typeface="Courier New" pitchFamily="49" charset="0"/>
                <a:cs typeface="Courier New" pitchFamily="49" charset="0"/>
              </a:rPr>
              <a:t>simplexml_load_file</a:t>
            </a:r>
            <a:r>
              <a:rPr lang="en-US" sz="1800" dirty="0" smtClean="0">
                <a:latin typeface="Courier New" pitchFamily="49" charset="0"/>
                <a:cs typeface="Courier New" pitchFamily="49" charset="0"/>
              </a:rPr>
              <a:t>('address.xml') </a:t>
            </a:r>
          </a:p>
          <a:p>
            <a:pPr>
              <a:buNone/>
            </a:pPr>
            <a:r>
              <a:rPr lang="en-US" sz="1800" dirty="0" smtClean="0">
                <a:latin typeface="Courier New" pitchFamily="49" charset="0"/>
                <a:cs typeface="Courier New" pitchFamily="49" charset="0"/>
              </a:rPr>
              <a:t>		or die (“Cant load XML!");</a:t>
            </a:r>
          </a:p>
          <a:p>
            <a:pPr>
              <a:buNone/>
            </a:pPr>
            <a:r>
              <a:rPr lang="en-US" sz="1800" dirty="0" smtClean="0">
                <a:latin typeface="Courier New" pitchFamily="49" charset="0"/>
                <a:cs typeface="Courier New" pitchFamily="49" charset="0"/>
              </a:rPr>
              <a:t>echo "City: " . $xml-&gt;city-&gt;name . "\n";</a:t>
            </a:r>
          </a:p>
          <a:p>
            <a:pPr>
              <a:buNone/>
            </a:pPr>
            <a:r>
              <a:rPr lang="pt-BR" sz="1800" dirty="0" smtClean="0">
                <a:latin typeface="Courier New" pitchFamily="49" charset="0"/>
                <a:cs typeface="Courier New" pitchFamily="49" charset="0"/>
              </a:rPr>
              <a:t>echo "Postal code: " . $xml-&gt;city-&gt;zip . "\n";</a:t>
            </a:r>
          </a:p>
          <a:p>
            <a:pPr>
              <a:buNone/>
            </a:pPr>
            <a:r>
              <a:rPr lang="en-US" sz="1800" dirty="0" smtClean="0">
                <a:latin typeface="Courier New" pitchFamily="49" charset="0"/>
                <a:cs typeface="Courier New" pitchFamily="49" charset="0"/>
              </a:rPr>
              <a:t>?&gt;</a:t>
            </a:r>
            <a:endParaRPr lang="en-US" sz="1800" dirty="0">
              <a:latin typeface="Courier New" pitchFamily="49" charset="0"/>
              <a:cs typeface="Courier New" pitchFamily="49" charset="0"/>
            </a:endParaRPr>
          </a:p>
        </p:txBody>
      </p:sp>
      <p:graphicFrame>
        <p:nvGraphicFramePr>
          <p:cNvPr id="4" name="Content Placeholder 7"/>
          <p:cNvGraphicFramePr>
            <a:graphicFrameLocks/>
          </p:cNvGraphicFramePr>
          <p:nvPr/>
        </p:nvGraphicFramePr>
        <p:xfrm>
          <a:off x="2209800" y="1295400"/>
          <a:ext cx="4343400" cy="2590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7574340" y="6488668"/>
            <a:ext cx="1569660" cy="369332"/>
          </a:xfrm>
          <a:prstGeom prst="rect">
            <a:avLst/>
          </a:prstGeom>
          <a:noFill/>
        </p:spPr>
        <p:txBody>
          <a:bodyPr wrap="none" rtlCol="0">
            <a:spAutoFit/>
          </a:bodyPr>
          <a:lstStyle/>
          <a:p>
            <a:r>
              <a:rPr lang="en-US" dirty="0" smtClean="0"/>
              <a:t>address.php</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err="1" smtClean="0"/>
              <a:t>SimpleXML</a:t>
            </a:r>
            <a:r>
              <a:rPr lang="en-US" dirty="0" smtClean="0"/>
              <a:t>: Accessing Elements </a:t>
            </a:r>
            <a:endParaRPr lang="en-US" dirty="0"/>
          </a:p>
        </p:txBody>
      </p:sp>
      <p:sp>
        <p:nvSpPr>
          <p:cNvPr id="3" name="Content Placeholder 2"/>
          <p:cNvSpPr>
            <a:spLocks noGrp="1"/>
          </p:cNvSpPr>
          <p:nvPr>
            <p:ph idx="1"/>
          </p:nvPr>
        </p:nvSpPr>
        <p:spPr>
          <a:xfrm>
            <a:off x="228600" y="914400"/>
            <a:ext cx="8458200" cy="3429000"/>
          </a:xfrm>
        </p:spPr>
        <p:txBody>
          <a:bodyPr>
            <a:normAutofit fontScale="92500"/>
          </a:bodyPr>
          <a:lstStyle/>
          <a:p>
            <a:r>
              <a:rPr lang="en-US" sz="2400" dirty="0" smtClean="0"/>
              <a:t>Accessing elements within an XML document that contain characters not permitted under PHP's naming convention (e.g. the hyphen) can be accomplished by encapsulating the element name within braces and the apostrophe.</a:t>
            </a:r>
          </a:p>
          <a:p>
            <a:pPr>
              <a:buNone/>
            </a:pPr>
            <a:r>
              <a:rPr lang="en-US" sz="1700" b="1" dirty="0" smtClean="0">
                <a:solidFill>
                  <a:srgbClr val="FF0000"/>
                </a:solidFill>
                <a:latin typeface="Courier New" pitchFamily="49" charset="0"/>
                <a:cs typeface="Courier New" pitchFamily="49" charset="0"/>
              </a:rPr>
              <a:t>&lt;?xml version='1.0'?&gt;</a:t>
            </a:r>
          </a:p>
          <a:p>
            <a:pPr>
              <a:buNone/>
            </a:pPr>
            <a:r>
              <a:rPr lang="en-US" sz="1700" b="1" dirty="0" smtClean="0">
                <a:solidFill>
                  <a:srgbClr val="FF0000"/>
                </a:solidFill>
                <a:latin typeface="Courier New" pitchFamily="49" charset="0"/>
                <a:cs typeface="Courier New" pitchFamily="49" charset="0"/>
              </a:rPr>
              <a:t>&lt;activity&gt;</a:t>
            </a:r>
          </a:p>
          <a:p>
            <a:pPr>
              <a:buNone/>
            </a:pPr>
            <a:r>
              <a:rPr lang="en-US" sz="1700" b="1" dirty="0" smtClean="0">
                <a:solidFill>
                  <a:srgbClr val="FF0000"/>
                </a:solidFill>
                <a:latin typeface="Courier New" pitchFamily="49" charset="0"/>
                <a:cs typeface="Courier New" pitchFamily="49" charset="0"/>
              </a:rPr>
              <a:t>  &lt;name&gt; Business Meeting &lt;/name&gt;</a:t>
            </a:r>
          </a:p>
          <a:p>
            <a:pPr>
              <a:buNone/>
            </a:pPr>
            <a:r>
              <a:rPr lang="en-US" sz="1700" b="1" dirty="0" smtClean="0">
                <a:solidFill>
                  <a:srgbClr val="FF0000"/>
                </a:solidFill>
                <a:latin typeface="Courier New" pitchFamily="49" charset="0"/>
                <a:cs typeface="Courier New" pitchFamily="49" charset="0"/>
              </a:rPr>
              <a:t>  &lt;start-date&gt;</a:t>
            </a:r>
            <a:r>
              <a:rPr lang="fr-FR" sz="1700" b="1" dirty="0" smtClean="0">
                <a:solidFill>
                  <a:srgbClr val="FF0000"/>
                </a:solidFill>
                <a:latin typeface="Courier New" pitchFamily="49" charset="0"/>
                <a:cs typeface="Courier New" pitchFamily="49" charset="0"/>
              </a:rPr>
              <a:t>Mon, 21 Sep 2009 10:30:00 EDT</a:t>
            </a:r>
            <a:r>
              <a:rPr lang="en-US" sz="1700" b="1" dirty="0" smtClean="0">
                <a:solidFill>
                  <a:srgbClr val="FF0000"/>
                </a:solidFill>
                <a:latin typeface="Courier New" pitchFamily="49" charset="0"/>
                <a:cs typeface="Courier New" pitchFamily="49" charset="0"/>
              </a:rPr>
              <a:t>&lt;/start-date&gt;</a:t>
            </a:r>
          </a:p>
          <a:p>
            <a:pPr>
              <a:buNone/>
            </a:pPr>
            <a:r>
              <a:rPr lang="en-US" sz="1700" b="1" dirty="0" smtClean="0">
                <a:solidFill>
                  <a:srgbClr val="FF0000"/>
                </a:solidFill>
                <a:latin typeface="Courier New" pitchFamily="49" charset="0"/>
                <a:cs typeface="Courier New" pitchFamily="49" charset="0"/>
              </a:rPr>
              <a:t>  &lt;end-date&gt;</a:t>
            </a:r>
            <a:r>
              <a:rPr lang="fr-FR" sz="1700" b="1" dirty="0" smtClean="0">
                <a:solidFill>
                  <a:srgbClr val="FF0000"/>
                </a:solidFill>
                <a:latin typeface="Courier New" pitchFamily="49" charset="0"/>
                <a:cs typeface="Courier New" pitchFamily="49" charset="0"/>
              </a:rPr>
              <a:t>Mon, 21 Sep 2009 11:30:00 EDT</a:t>
            </a:r>
            <a:r>
              <a:rPr lang="en-US" sz="1700" b="1" dirty="0" smtClean="0">
                <a:solidFill>
                  <a:srgbClr val="FF0000"/>
                </a:solidFill>
                <a:latin typeface="Courier New" pitchFamily="49" charset="0"/>
                <a:cs typeface="Courier New" pitchFamily="49" charset="0"/>
              </a:rPr>
              <a:t>&lt;/end-date&gt;</a:t>
            </a:r>
          </a:p>
          <a:p>
            <a:pPr>
              <a:buNone/>
            </a:pPr>
            <a:r>
              <a:rPr lang="en-US" sz="1700" b="1" dirty="0" smtClean="0">
                <a:solidFill>
                  <a:srgbClr val="FF0000"/>
                </a:solidFill>
                <a:latin typeface="Courier New" pitchFamily="49" charset="0"/>
                <a:cs typeface="Courier New" pitchFamily="49" charset="0"/>
              </a:rPr>
              <a:t>&lt;/activity&gt;</a:t>
            </a:r>
          </a:p>
          <a:p>
            <a:pPr>
              <a:buNone/>
            </a:pPr>
            <a:endParaRPr lang="en-US" sz="2200" dirty="0" smtClean="0"/>
          </a:p>
          <a:p>
            <a:endParaRPr lang="en-US" sz="2200" dirty="0"/>
          </a:p>
        </p:txBody>
      </p:sp>
      <p:sp>
        <p:nvSpPr>
          <p:cNvPr id="4" name="Content Placeholder 2"/>
          <p:cNvSpPr txBox="1">
            <a:spLocks/>
          </p:cNvSpPr>
          <p:nvPr/>
        </p:nvSpPr>
        <p:spPr>
          <a:xfrm>
            <a:off x="152400" y="4191000"/>
            <a:ext cx="8686800" cy="21336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1"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&lt;?</a:t>
            </a:r>
            <a:r>
              <a:rPr kumimoji="0" lang="en-US" sz="1600" b="1" i="0" u="none" strike="noStrike" kern="1200" cap="none" spc="0" normalizeH="0" baseline="0" noProof="0" dirty="0" err="1" smtClean="0">
                <a:ln>
                  <a:noFill/>
                </a:ln>
                <a:solidFill>
                  <a:schemeClr val="tx1"/>
                </a:solidFill>
                <a:effectLst/>
                <a:uLnTx/>
                <a:uFillTx/>
                <a:latin typeface="Courier New" pitchFamily="49" charset="0"/>
                <a:cs typeface="Courier New" pitchFamily="49" charset="0"/>
              </a:rPr>
              <a:t>php</a:t>
            </a:r>
            <a:endParaRPr kumimoji="0" lang="en-US" sz="1600" b="1" i="0" u="none" strike="noStrike" kern="1200" cap="none" spc="0" normalizeH="0" baseline="0" noProof="0" dirty="0" smtClean="0">
              <a:ln>
                <a:noFill/>
              </a:ln>
              <a:solidFill>
                <a:schemeClr val="tx1"/>
              </a:solidFill>
              <a:effectLst/>
              <a:uLnTx/>
              <a:uFillTx/>
              <a:latin typeface="Courier New" pitchFamily="49" charset="0"/>
              <a:cs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1"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$xml = </a:t>
            </a:r>
            <a:r>
              <a:rPr kumimoji="0" lang="en-US" sz="1600" b="1" i="0" u="none" strike="noStrike" kern="1200" cap="none" spc="0" normalizeH="0" baseline="0" noProof="0" dirty="0" err="1" smtClean="0">
                <a:ln>
                  <a:noFill/>
                </a:ln>
                <a:solidFill>
                  <a:schemeClr val="tx1"/>
                </a:solidFill>
                <a:effectLst/>
                <a:uLnTx/>
                <a:uFillTx/>
                <a:latin typeface="Courier New" pitchFamily="49" charset="0"/>
                <a:cs typeface="Courier New" pitchFamily="49" charset="0"/>
              </a:rPr>
              <a:t>simplexml_load_file</a:t>
            </a:r>
            <a:r>
              <a:rPr kumimoji="0" lang="en-US" sz="1600" b="1"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('activity.xml') or die (“Cant load XML!");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1"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echo “Name: " . $xml-&gt;name . "\n";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t-BR" sz="1600" b="1"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echo “Start Date: " . $xml-&gt;{‘start-date’} . “&lt;br&gt;";</a:t>
            </a:r>
          </a:p>
          <a:p>
            <a:pPr marL="342900" indent="-342900">
              <a:spcBef>
                <a:spcPct val="20000"/>
              </a:spcBef>
            </a:pPr>
            <a:r>
              <a:rPr lang="pt-BR" sz="1600" b="1" dirty="0" smtClean="0">
                <a:latin typeface="Courier New" pitchFamily="49" charset="0"/>
                <a:cs typeface="Courier New" pitchFamily="49" charset="0"/>
              </a:rPr>
              <a:t>echo “End Date: " . $xml-&gt;{‘end-date’} . “&lt;br&gt;"; </a:t>
            </a:r>
          </a:p>
          <a:p>
            <a:pPr marL="342900" indent="-342900">
              <a:spcBef>
                <a:spcPct val="20000"/>
              </a:spcBef>
            </a:pPr>
            <a:r>
              <a:rPr kumimoji="0" lang="en-US" sz="1600" b="1"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?&gt;</a:t>
            </a:r>
            <a:endParaRPr kumimoji="0" lang="en-US" sz="1600" b="1" i="0" u="none" strike="noStrike" kern="1200" cap="none" spc="0" normalizeH="0" baseline="0" noProof="0" dirty="0">
              <a:ln>
                <a:noFill/>
              </a:ln>
              <a:solidFill>
                <a:schemeClr val="tx1"/>
              </a:solidFill>
              <a:effectLst/>
              <a:uLnTx/>
              <a:uFillTx/>
              <a:latin typeface="Courier New" pitchFamily="49" charset="0"/>
              <a:cs typeface="Courier New" pitchFamily="49" charset="0"/>
            </a:endParaRPr>
          </a:p>
        </p:txBody>
      </p:sp>
      <p:sp>
        <p:nvSpPr>
          <p:cNvPr id="5" name="TextBox 4"/>
          <p:cNvSpPr txBox="1"/>
          <p:nvPr/>
        </p:nvSpPr>
        <p:spPr>
          <a:xfrm>
            <a:off x="7733036" y="6488668"/>
            <a:ext cx="1487908" cy="369332"/>
          </a:xfrm>
          <a:prstGeom prst="rect">
            <a:avLst/>
          </a:prstGeom>
          <a:noFill/>
        </p:spPr>
        <p:txBody>
          <a:bodyPr wrap="none" rtlCol="0">
            <a:spAutoFit/>
          </a:bodyPr>
          <a:lstStyle/>
          <a:p>
            <a:r>
              <a:rPr lang="en-US" dirty="0" smtClean="0"/>
              <a:t>activity.php</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noAutofit/>
          </a:bodyPr>
          <a:lstStyle/>
          <a:p>
            <a:r>
              <a:rPr lang="en-US" sz="3600" dirty="0" err="1" smtClean="0"/>
              <a:t>SimpleXML</a:t>
            </a:r>
            <a:r>
              <a:rPr lang="en-US" sz="3600" dirty="0" smtClean="0"/>
              <a:t>: Multiple element instances</a:t>
            </a:r>
            <a:endParaRPr lang="en-US" sz="3600" dirty="0"/>
          </a:p>
        </p:txBody>
      </p:sp>
      <p:sp>
        <p:nvSpPr>
          <p:cNvPr id="3" name="Content Placeholder 2"/>
          <p:cNvSpPr>
            <a:spLocks noGrp="1"/>
          </p:cNvSpPr>
          <p:nvPr>
            <p:ph idx="1"/>
          </p:nvPr>
        </p:nvSpPr>
        <p:spPr>
          <a:xfrm>
            <a:off x="457200" y="3962400"/>
            <a:ext cx="8229600" cy="2163763"/>
          </a:xfrm>
        </p:spPr>
        <p:txBody>
          <a:bodyPr/>
          <a:lstStyle/>
          <a:p>
            <a:r>
              <a:rPr lang="en-US" dirty="0" smtClean="0"/>
              <a:t>Multiple instances of the same element at the same level of the XML document tree are represented as arrays. </a:t>
            </a:r>
          </a:p>
          <a:p>
            <a:r>
              <a:rPr lang="en-US" dirty="0" smtClean="0"/>
              <a:t>Can easily be presented by the loops.</a:t>
            </a:r>
          </a:p>
        </p:txBody>
      </p:sp>
      <p:graphicFrame>
        <p:nvGraphicFramePr>
          <p:cNvPr id="4" name="Content Placeholder 7"/>
          <p:cNvGraphicFramePr>
            <a:graphicFrameLocks/>
          </p:cNvGraphicFramePr>
          <p:nvPr/>
        </p:nvGraphicFramePr>
        <p:xfrm>
          <a:off x="0" y="1143000"/>
          <a:ext cx="8839200" cy="2438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err="1" smtClean="0"/>
              <a:t>SimpleXML</a:t>
            </a:r>
            <a:r>
              <a:rPr lang="en-US" dirty="0" smtClean="0"/>
              <a:t>: Multiple element instances</a:t>
            </a:r>
            <a:endParaRPr lang="en-US" dirty="0"/>
          </a:p>
        </p:txBody>
      </p:sp>
      <p:sp>
        <p:nvSpPr>
          <p:cNvPr id="3" name="Content Placeholder 2"/>
          <p:cNvSpPr>
            <a:spLocks noGrp="1"/>
          </p:cNvSpPr>
          <p:nvPr>
            <p:ph idx="1"/>
          </p:nvPr>
        </p:nvSpPr>
        <p:spPr>
          <a:xfrm>
            <a:off x="228600" y="3505200"/>
            <a:ext cx="8686800" cy="2743200"/>
          </a:xfrm>
        </p:spPr>
        <p:txBody>
          <a:bodyPr>
            <a:noAutofit/>
          </a:bodyPr>
          <a:lstStyle/>
          <a:p>
            <a:pPr>
              <a:buNone/>
            </a:pPr>
            <a:r>
              <a:rPr lang="en-US" sz="1600" dirty="0" smtClean="0">
                <a:latin typeface="Courier New" pitchFamily="49" charset="0"/>
                <a:cs typeface="Courier New" pitchFamily="49" charset="0"/>
              </a:rPr>
              <a:t>&lt;?</a:t>
            </a:r>
            <a:r>
              <a:rPr lang="en-US" sz="1600" dirty="0" err="1" smtClean="0">
                <a:latin typeface="Courier New" pitchFamily="49" charset="0"/>
                <a:cs typeface="Courier New" pitchFamily="49" charset="0"/>
              </a:rPr>
              <a:t>php</a:t>
            </a:r>
            <a:endParaRPr lang="en-US" sz="1600" dirty="0" smtClean="0">
              <a:latin typeface="Courier New" pitchFamily="49" charset="0"/>
              <a:cs typeface="Courier New" pitchFamily="49" charset="0"/>
            </a:endParaRPr>
          </a:p>
          <a:p>
            <a:pPr>
              <a:buNone/>
            </a:pPr>
            <a:r>
              <a:rPr lang="en-US" sz="1600" dirty="0" smtClean="0">
                <a:latin typeface="Courier New" pitchFamily="49" charset="0"/>
                <a:cs typeface="Courier New" pitchFamily="49" charset="0"/>
              </a:rPr>
              <a:t>$xml = </a:t>
            </a:r>
            <a:r>
              <a:rPr lang="en-US" sz="1600" dirty="0" err="1" smtClean="0">
                <a:latin typeface="Courier New" pitchFamily="49" charset="0"/>
                <a:cs typeface="Courier New" pitchFamily="49" charset="0"/>
              </a:rPr>
              <a:t>simplexml_load_file</a:t>
            </a:r>
            <a:r>
              <a:rPr lang="en-US" sz="1600" dirty="0" smtClean="0">
                <a:latin typeface="Courier New" pitchFamily="49" charset="0"/>
                <a:cs typeface="Courier New" pitchFamily="49" charset="0"/>
              </a:rPr>
              <a:t>(‘library.xml') </a:t>
            </a:r>
          </a:p>
          <a:p>
            <a:pPr>
              <a:buNone/>
            </a:pPr>
            <a:r>
              <a:rPr lang="en-US" sz="1600" dirty="0" smtClean="0">
                <a:latin typeface="Courier New" pitchFamily="49" charset="0"/>
                <a:cs typeface="Courier New" pitchFamily="49" charset="0"/>
              </a:rPr>
              <a:t>		or die (“Cant load XML!");</a:t>
            </a:r>
          </a:p>
          <a:p>
            <a:pPr>
              <a:buNone/>
            </a:pPr>
            <a:r>
              <a:rPr lang="en-US" sz="1600" dirty="0" err="1" smtClean="0">
                <a:latin typeface="Courier New" pitchFamily="49" charset="0"/>
                <a:cs typeface="Courier New" pitchFamily="49" charset="0"/>
              </a:rPr>
              <a:t>foreach</a:t>
            </a:r>
            <a:r>
              <a:rPr lang="en-US" sz="1600" dirty="0" smtClean="0">
                <a:latin typeface="Courier New" pitchFamily="49" charset="0"/>
                <a:cs typeface="Courier New" pitchFamily="49" charset="0"/>
              </a:rPr>
              <a:t> ($xml-&gt;book as $book) </a:t>
            </a:r>
          </a:p>
          <a:p>
            <a:pPr>
              <a:buNone/>
            </a:pPr>
            <a:r>
              <a:rPr lang="en-US" sz="1600" dirty="0" smtClean="0">
                <a:latin typeface="Courier New" pitchFamily="49" charset="0"/>
                <a:cs typeface="Courier New" pitchFamily="49" charset="0"/>
              </a:rPr>
              <a:t>  {</a:t>
            </a:r>
          </a:p>
          <a:p>
            <a:pPr>
              <a:buNone/>
            </a:pPr>
            <a:r>
              <a:rPr lang="en-US" sz="1600" dirty="0" smtClean="0">
                <a:latin typeface="Courier New" pitchFamily="49" charset="0"/>
                <a:cs typeface="Courier New" pitchFamily="49" charset="0"/>
              </a:rPr>
              <a:t>	echo $book-&gt;title . “ is written by “ . $book-&gt;author . “&lt;</a:t>
            </a:r>
            <a:r>
              <a:rPr lang="en-US" sz="1600" dirty="0" err="1" smtClean="0">
                <a:latin typeface="Courier New" pitchFamily="49" charset="0"/>
                <a:cs typeface="Courier New" pitchFamily="49" charset="0"/>
              </a:rPr>
              <a:t>br</a:t>
            </a:r>
            <a:r>
              <a:rPr lang="en-US" sz="1600" dirty="0" smtClean="0">
                <a:latin typeface="Courier New" pitchFamily="49" charset="0"/>
                <a:cs typeface="Courier New" pitchFamily="49" charset="0"/>
              </a:rPr>
              <a:t>&gt;”;</a:t>
            </a:r>
          </a:p>
          <a:p>
            <a:pPr>
              <a:buNone/>
            </a:pPr>
            <a:r>
              <a:rPr lang="en-US" sz="1600" dirty="0" smtClean="0">
                <a:latin typeface="Courier New" pitchFamily="49" charset="0"/>
                <a:cs typeface="Courier New" pitchFamily="49" charset="0"/>
              </a:rPr>
              <a:t>  }</a:t>
            </a:r>
          </a:p>
          <a:p>
            <a:pPr>
              <a:buNone/>
            </a:pPr>
            <a:r>
              <a:rPr lang="en-US" sz="1600" dirty="0" smtClean="0">
                <a:latin typeface="Courier New" pitchFamily="49" charset="0"/>
                <a:cs typeface="Courier New" pitchFamily="49" charset="0"/>
              </a:rPr>
              <a:t>?&gt;</a:t>
            </a:r>
            <a:endParaRPr lang="en-US" sz="1600" dirty="0">
              <a:latin typeface="Courier New" pitchFamily="49" charset="0"/>
              <a:cs typeface="Courier New" pitchFamily="49" charset="0"/>
            </a:endParaRPr>
          </a:p>
        </p:txBody>
      </p:sp>
      <p:graphicFrame>
        <p:nvGraphicFramePr>
          <p:cNvPr id="5" name="Content Placeholder 7"/>
          <p:cNvGraphicFramePr>
            <a:graphicFrameLocks/>
          </p:cNvGraphicFramePr>
          <p:nvPr/>
        </p:nvGraphicFramePr>
        <p:xfrm>
          <a:off x="152400" y="1066800"/>
          <a:ext cx="8839200" cy="2438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err="1" smtClean="0"/>
              <a:t>SimpleXML</a:t>
            </a:r>
            <a:r>
              <a:rPr lang="en-US" sz="3600" dirty="0" smtClean="0"/>
              <a:t>: Counting multiple Elements</a:t>
            </a:r>
            <a:endParaRPr lang="en-US" sz="3600" dirty="0"/>
          </a:p>
        </p:txBody>
      </p:sp>
      <p:sp>
        <p:nvSpPr>
          <p:cNvPr id="3" name="Content Placeholder 2"/>
          <p:cNvSpPr>
            <a:spLocks noGrp="1"/>
          </p:cNvSpPr>
          <p:nvPr>
            <p:ph idx="1"/>
          </p:nvPr>
        </p:nvSpPr>
        <p:spPr>
          <a:xfrm>
            <a:off x="457200" y="1600201"/>
            <a:ext cx="8229600" cy="1066800"/>
          </a:xfrm>
        </p:spPr>
        <p:txBody>
          <a:bodyPr/>
          <a:lstStyle/>
          <a:p>
            <a:r>
              <a:rPr lang="en-US" dirty="0" smtClean="0"/>
              <a:t>Use the count() function:</a:t>
            </a:r>
          </a:p>
          <a:p>
            <a:pPr>
              <a:buNone/>
            </a:pPr>
            <a:endParaRPr lang="en-US" dirty="0"/>
          </a:p>
        </p:txBody>
      </p:sp>
      <p:sp>
        <p:nvSpPr>
          <p:cNvPr id="4" name="Content Placeholder 2"/>
          <p:cNvSpPr txBox="1">
            <a:spLocks/>
          </p:cNvSpPr>
          <p:nvPr/>
        </p:nvSpPr>
        <p:spPr>
          <a:xfrm>
            <a:off x="0" y="2895600"/>
            <a:ext cx="9144000" cy="1828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&lt;?</a:t>
            </a:r>
            <a:r>
              <a:rPr kumimoji="0" lang="en-US" sz="1600" b="0" i="0" u="none" strike="noStrike" kern="1200" cap="none" spc="0" normalizeH="0" baseline="0" noProof="0" dirty="0" err="1" smtClean="0">
                <a:ln>
                  <a:noFill/>
                </a:ln>
                <a:solidFill>
                  <a:schemeClr val="tx1"/>
                </a:solidFill>
                <a:effectLst/>
                <a:uLnTx/>
                <a:uFillTx/>
                <a:latin typeface="Courier New" pitchFamily="49" charset="0"/>
                <a:cs typeface="Courier New" pitchFamily="49" charset="0"/>
              </a:rPr>
              <a:t>php</a:t>
            </a:r>
            <a:endParaRPr kumimoji="0" lang="en-US" sz="1600" b="0" i="0" u="none" strike="noStrike" kern="1200" cap="none" spc="0" normalizeH="0" baseline="0" noProof="0" dirty="0" smtClean="0">
              <a:ln>
                <a:noFill/>
              </a:ln>
              <a:solidFill>
                <a:schemeClr val="tx1"/>
              </a:solidFill>
              <a:effectLst/>
              <a:uLnTx/>
              <a:uFillTx/>
              <a:latin typeface="Courier New" pitchFamily="49" charset="0"/>
              <a:cs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	$xml = </a:t>
            </a:r>
            <a:r>
              <a:rPr kumimoji="0" lang="en-US" sz="1600" b="0" i="0" u="none" strike="noStrike" kern="1200" cap="none" spc="0" normalizeH="0" baseline="0" noProof="0" dirty="0" err="1" smtClean="0">
                <a:ln>
                  <a:noFill/>
                </a:ln>
                <a:solidFill>
                  <a:schemeClr val="tx1"/>
                </a:solidFill>
                <a:effectLst/>
                <a:uLnTx/>
                <a:uFillTx/>
                <a:latin typeface="Courier New" pitchFamily="49" charset="0"/>
                <a:cs typeface="Courier New" pitchFamily="49" charset="0"/>
              </a:rPr>
              <a:t>simplexml_load_file</a:t>
            </a:r>
            <a:r>
              <a:rPr kumimoji="0" lang="en-US" sz="1600" b="0"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(‘library.xml') or die (“Cant load XML!");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1600" dirty="0" smtClean="0">
                <a:latin typeface="Courier New" pitchFamily="49" charset="0"/>
                <a:cs typeface="Courier New" pitchFamily="49" charset="0"/>
              </a:rPr>
              <a:t>	echo count($xml-&gt;book) . ‘ book(s) found &lt;</a:t>
            </a:r>
            <a:r>
              <a:rPr lang="en-US" sz="1600" dirty="0" err="1" smtClean="0">
                <a:latin typeface="Courier New" pitchFamily="49" charset="0"/>
                <a:cs typeface="Courier New" pitchFamily="49" charset="0"/>
              </a:rPr>
              <a:t>br</a:t>
            </a:r>
            <a:r>
              <a:rPr lang="en-US" sz="1600" dirty="0" smtClean="0">
                <a:latin typeface="Courier New" pitchFamily="49" charset="0"/>
                <a:cs typeface="Courier New" pitchFamily="49" charset="0"/>
              </a:rPr>
              <a:t>&gt;’;</a:t>
            </a:r>
            <a:endParaRPr kumimoji="0" lang="en-US" sz="1600" b="0" i="0" u="none" strike="noStrike" kern="1200" cap="none" spc="0" normalizeH="0" baseline="0" noProof="0" dirty="0" smtClean="0">
              <a:ln>
                <a:noFill/>
              </a:ln>
              <a:solidFill>
                <a:schemeClr val="tx1"/>
              </a:solidFill>
              <a:effectLst/>
              <a:uLnTx/>
              <a:uFillTx/>
              <a:latin typeface="Courier New" pitchFamily="49" charset="0"/>
              <a:cs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solidFill>
                <a:effectLst/>
                <a:uLnTx/>
                <a:uFillTx/>
                <a:latin typeface="Courier New" pitchFamily="49" charset="0"/>
                <a:cs typeface="Courier New" pitchFamily="49" charset="0"/>
              </a:rPr>
              <a:t>?&gt;</a:t>
            </a:r>
            <a:endParaRPr kumimoji="0" lang="en-US" sz="1600" b="0" i="0" u="none" strike="noStrike" kern="1200" cap="none" spc="0" normalizeH="0" baseline="0" noProof="0" dirty="0">
              <a:ln>
                <a:noFill/>
              </a:ln>
              <a:solidFill>
                <a:schemeClr val="tx1"/>
              </a:solidFill>
              <a:effectLst/>
              <a:uLnTx/>
              <a:uFillTx/>
              <a:latin typeface="Courier New" pitchFamily="49" charset="0"/>
              <a:cs typeface="Courier New" pitchFamily="49" charset="0"/>
            </a:endParaRPr>
          </a:p>
        </p:txBody>
      </p:sp>
      <p:sp>
        <p:nvSpPr>
          <p:cNvPr id="7" name="TextBox 6"/>
          <p:cNvSpPr txBox="1"/>
          <p:nvPr/>
        </p:nvSpPr>
        <p:spPr>
          <a:xfrm>
            <a:off x="7819598" y="6488668"/>
            <a:ext cx="1324402" cy="369332"/>
          </a:xfrm>
          <a:prstGeom prst="rect">
            <a:avLst/>
          </a:prstGeom>
          <a:noFill/>
        </p:spPr>
        <p:txBody>
          <a:bodyPr wrap="none" rtlCol="0">
            <a:spAutoFit/>
          </a:bodyPr>
          <a:lstStyle/>
          <a:p>
            <a:r>
              <a:rPr lang="en-US" dirty="0" smtClean="0"/>
              <a:t>count.php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XML and PHP</a:t>
            </a:r>
            <a:endParaRPr lang="en-US" dirty="0"/>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SimpleXML</a:t>
            </a:r>
            <a:r>
              <a:rPr lang="en-US" dirty="0" smtClean="0"/>
              <a:t>: Reading Attributes</a:t>
            </a:r>
            <a:endParaRPr lang="en-US" dirty="0"/>
          </a:p>
        </p:txBody>
      </p:sp>
      <p:sp>
        <p:nvSpPr>
          <p:cNvPr id="3" name="Content Placeholder 2"/>
          <p:cNvSpPr>
            <a:spLocks noGrp="1"/>
          </p:cNvSpPr>
          <p:nvPr>
            <p:ph idx="1"/>
          </p:nvPr>
        </p:nvSpPr>
        <p:spPr>
          <a:xfrm>
            <a:off x="228600" y="1600201"/>
            <a:ext cx="8458200" cy="2514600"/>
          </a:xfrm>
        </p:spPr>
        <p:txBody>
          <a:bodyPr/>
          <a:lstStyle/>
          <a:p>
            <a:r>
              <a:rPr lang="en-US" dirty="0" err="1" smtClean="0"/>
              <a:t>SimpleXML</a:t>
            </a:r>
            <a:r>
              <a:rPr lang="en-US" dirty="0" smtClean="0"/>
              <a:t> has an easy way to get to the attributes</a:t>
            </a:r>
          </a:p>
          <a:p>
            <a:pPr lvl="1"/>
            <a:r>
              <a:rPr lang="en-US" dirty="0" smtClean="0"/>
              <a:t>attributes and values are converted into keys and values of a PHP associative array and can be accessed like regular array elements.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SimpleXML</a:t>
            </a:r>
            <a:r>
              <a:rPr lang="en-US" dirty="0" smtClean="0"/>
              <a:t>: Reading Attributes</a:t>
            </a:r>
            <a:endParaRPr lang="en-US" dirty="0"/>
          </a:p>
        </p:txBody>
      </p:sp>
      <p:sp>
        <p:nvSpPr>
          <p:cNvPr id="3" name="Content Placeholder 2"/>
          <p:cNvSpPr>
            <a:spLocks noGrp="1"/>
          </p:cNvSpPr>
          <p:nvPr>
            <p:ph idx="1"/>
          </p:nvPr>
        </p:nvSpPr>
        <p:spPr>
          <a:xfrm>
            <a:off x="228600" y="1143001"/>
            <a:ext cx="8229600" cy="2514600"/>
          </a:xfrm>
        </p:spPr>
        <p:txBody>
          <a:bodyPr>
            <a:noAutofit/>
          </a:bodyPr>
          <a:lstStyle/>
          <a:p>
            <a:pPr>
              <a:buNone/>
            </a:pPr>
            <a:r>
              <a:rPr lang="en-US" sz="1400" dirty="0" smtClean="0">
                <a:latin typeface="Courier New" pitchFamily="49" charset="0"/>
                <a:cs typeface="Courier New" pitchFamily="49" charset="0"/>
              </a:rPr>
              <a:t>&lt;?xml version="1.0"?&gt;</a:t>
            </a:r>
          </a:p>
          <a:p>
            <a:pPr>
              <a:buNone/>
            </a:pPr>
            <a:r>
              <a:rPr lang="en-US" sz="1400" dirty="0" smtClean="0">
                <a:latin typeface="Courier New" pitchFamily="49" charset="0"/>
                <a:cs typeface="Courier New" pitchFamily="49" charset="0"/>
              </a:rPr>
              <a:t>&lt;library&gt;</a:t>
            </a:r>
          </a:p>
          <a:p>
            <a:pPr>
              <a:buNone/>
            </a:pPr>
            <a:r>
              <a:rPr lang="en-US" sz="1400" dirty="0" smtClean="0">
                <a:latin typeface="Courier New" pitchFamily="49" charset="0"/>
                <a:cs typeface="Courier New" pitchFamily="49" charset="0"/>
              </a:rPr>
              <a:t>	&lt;book id="1" </a:t>
            </a:r>
            <a:r>
              <a:rPr lang="en-US" sz="1400" dirty="0" smtClean="0">
                <a:solidFill>
                  <a:srgbClr val="FF0000"/>
                </a:solidFill>
                <a:latin typeface="Courier New" pitchFamily="49" charset="0"/>
                <a:cs typeface="Courier New" pitchFamily="49" charset="0"/>
              </a:rPr>
              <a:t>genre</a:t>
            </a:r>
            <a:r>
              <a:rPr lang="en-US" sz="1400" dirty="0" smtClean="0">
                <a:latin typeface="Courier New" pitchFamily="49" charset="0"/>
                <a:cs typeface="Courier New" pitchFamily="49" charset="0"/>
              </a:rPr>
              <a:t>="horror" </a:t>
            </a:r>
            <a:r>
              <a:rPr lang="en-US" sz="1400" dirty="0" smtClean="0">
                <a:solidFill>
                  <a:srgbClr val="FF0000"/>
                </a:solidFill>
                <a:latin typeface="Courier New" pitchFamily="49" charset="0"/>
                <a:cs typeface="Courier New" pitchFamily="49" charset="0"/>
              </a:rPr>
              <a:t>rating</a:t>
            </a:r>
            <a:r>
              <a:rPr lang="en-US" sz="1400" dirty="0" smtClean="0">
                <a:latin typeface="Courier New" pitchFamily="49" charset="0"/>
                <a:cs typeface="Courier New" pitchFamily="49" charset="0"/>
              </a:rPr>
              <a:t>="5"&gt;</a:t>
            </a:r>
          </a:p>
          <a:p>
            <a:pPr>
              <a:buNone/>
            </a:pPr>
            <a:r>
              <a:rPr lang="en-US" sz="1400" dirty="0" smtClean="0">
                <a:latin typeface="Courier New" pitchFamily="49" charset="0"/>
                <a:cs typeface="Courier New" pitchFamily="49" charset="0"/>
              </a:rPr>
              <a:t>		&lt;title&gt;The Shining&lt;/title&gt;</a:t>
            </a:r>
          </a:p>
          <a:p>
            <a:pPr>
              <a:buNone/>
            </a:pPr>
            <a:r>
              <a:rPr lang="en-US" sz="1400" dirty="0" smtClean="0">
                <a:latin typeface="Courier New" pitchFamily="49" charset="0"/>
                <a:cs typeface="Courier New" pitchFamily="49" charset="0"/>
              </a:rPr>
              <a:t>		&lt;author&gt;Stephen King&lt;/author&gt;</a:t>
            </a:r>
          </a:p>
          <a:p>
            <a:pPr>
              <a:buNone/>
            </a:pPr>
            <a:r>
              <a:rPr lang="en-US" sz="1400" dirty="0" smtClean="0">
                <a:latin typeface="Courier New" pitchFamily="49" charset="0"/>
                <a:cs typeface="Courier New" pitchFamily="49" charset="0"/>
              </a:rPr>
              <a:t>		&lt;pages&gt;673&lt;/pages&gt;</a:t>
            </a:r>
          </a:p>
          <a:p>
            <a:pPr>
              <a:buNone/>
            </a:pPr>
            <a:r>
              <a:rPr lang="en-US" sz="1400" dirty="0" smtClean="0">
                <a:latin typeface="Courier New" pitchFamily="49" charset="0"/>
                <a:cs typeface="Courier New" pitchFamily="49" charset="0"/>
              </a:rPr>
              <a:t>	&lt;/book&gt;</a:t>
            </a:r>
          </a:p>
          <a:p>
            <a:pPr>
              <a:buNone/>
            </a:pPr>
            <a:r>
              <a:rPr lang="en-US" sz="1400" dirty="0" smtClean="0">
                <a:latin typeface="Courier New" pitchFamily="49" charset="0"/>
                <a:cs typeface="Courier New" pitchFamily="49" charset="0"/>
              </a:rPr>
              <a:t>…</a:t>
            </a:r>
          </a:p>
          <a:p>
            <a:pPr>
              <a:buNone/>
            </a:pPr>
            <a:r>
              <a:rPr lang="en-US" sz="1400" dirty="0" smtClean="0">
                <a:latin typeface="Courier New" pitchFamily="49" charset="0"/>
                <a:cs typeface="Courier New" pitchFamily="49" charset="0"/>
              </a:rPr>
              <a:t>&lt;/library&gt;</a:t>
            </a:r>
            <a:endParaRPr lang="en-US" sz="1400" dirty="0">
              <a:latin typeface="Courier New" pitchFamily="49" charset="0"/>
              <a:cs typeface="Courier New" pitchFamily="49" charset="0"/>
            </a:endParaRPr>
          </a:p>
        </p:txBody>
      </p:sp>
      <p:sp>
        <p:nvSpPr>
          <p:cNvPr id="4" name="Content Placeholder 2"/>
          <p:cNvSpPr txBox="1">
            <a:spLocks/>
          </p:cNvSpPr>
          <p:nvPr/>
        </p:nvSpPr>
        <p:spPr>
          <a:xfrm>
            <a:off x="304800" y="3581400"/>
            <a:ext cx="8382000" cy="23622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&lt;?</a:t>
            </a:r>
            <a:r>
              <a:rPr kumimoji="0" lang="en-US" sz="1400" b="0" i="0" u="none" strike="noStrike" kern="1200" cap="none" spc="0" normalizeH="0" baseline="0" noProof="0" dirty="0" err="1" smtClean="0">
                <a:ln>
                  <a:noFill/>
                </a:ln>
                <a:solidFill>
                  <a:srgbClr val="0070C0"/>
                </a:solidFill>
                <a:effectLst/>
                <a:uLnTx/>
                <a:uFillTx/>
                <a:latin typeface="Courier New" pitchFamily="49" charset="0"/>
                <a:cs typeface="Courier New" pitchFamily="49" charset="0"/>
              </a:rPr>
              <a:t>php</a:t>
            </a:r>
            <a:endPar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$xml = </a:t>
            </a:r>
            <a:r>
              <a:rPr kumimoji="0" lang="en-US" sz="1400" b="0" i="0" u="none" strike="noStrike" kern="1200" cap="none" spc="0" normalizeH="0" baseline="0" noProof="0" dirty="0" err="1" smtClean="0">
                <a:ln>
                  <a:noFill/>
                </a:ln>
                <a:solidFill>
                  <a:srgbClr val="0070C0"/>
                </a:solidFill>
                <a:effectLst/>
                <a:uLnTx/>
                <a:uFillTx/>
                <a:latin typeface="Courier New" pitchFamily="49" charset="0"/>
                <a:cs typeface="Courier New" pitchFamily="49" charset="0"/>
              </a:rPr>
              <a:t>simplexml_load_file</a:t>
            </a: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(‘library.xml') or die (“Cant load XML!");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err="1" smtClean="0">
                <a:ln>
                  <a:noFill/>
                </a:ln>
                <a:solidFill>
                  <a:srgbClr val="0070C0"/>
                </a:solidFill>
                <a:effectLst/>
                <a:uLnTx/>
                <a:uFillTx/>
                <a:latin typeface="Courier New" pitchFamily="49" charset="0"/>
                <a:cs typeface="Courier New" pitchFamily="49" charset="0"/>
              </a:rPr>
              <a:t>foreach</a:t>
            </a: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 ($xml-&gt;book as $book)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	echo $book-&gt;title . “ is written by “ . $book-&gt;author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1400" dirty="0" smtClean="0">
                <a:solidFill>
                  <a:srgbClr val="0070C0"/>
                </a:solidFill>
                <a:latin typeface="Courier New" pitchFamily="49" charset="0"/>
                <a:cs typeface="Courier New" pitchFamily="49" charset="0"/>
              </a:rPr>
              <a:t>				“ genre is ”. $book[‘</a:t>
            </a:r>
            <a:r>
              <a:rPr lang="en-US" sz="1400" dirty="0" smtClean="0">
                <a:solidFill>
                  <a:srgbClr val="FF0000"/>
                </a:solidFill>
                <a:latin typeface="Courier New" pitchFamily="49" charset="0"/>
                <a:cs typeface="Courier New" pitchFamily="49" charset="0"/>
              </a:rPr>
              <a:t>genre</a:t>
            </a:r>
            <a:r>
              <a:rPr lang="en-US" sz="1400" dirty="0" smtClean="0">
                <a:solidFill>
                  <a:srgbClr val="0070C0"/>
                </a:solidFill>
                <a:latin typeface="Courier New" pitchFamily="49" charset="0"/>
                <a:cs typeface="Courier New" pitchFamily="49" charset="0"/>
              </a:rPr>
              <a:t>’]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				“ and rating is “ . $book[‘</a:t>
            </a:r>
            <a:r>
              <a:rPr kumimoji="0" lang="en-US" sz="1400" b="0" i="0" u="none" strike="noStrike" kern="1200" cap="none" spc="0" normalizeH="0" baseline="0" noProof="0" dirty="0" smtClean="0">
                <a:ln>
                  <a:noFill/>
                </a:ln>
                <a:solidFill>
                  <a:srgbClr val="FF0000"/>
                </a:solidFill>
                <a:effectLst/>
                <a:uLnTx/>
                <a:uFillTx/>
                <a:latin typeface="Courier New" pitchFamily="49" charset="0"/>
                <a:cs typeface="Courier New" pitchFamily="49" charset="0"/>
              </a:rPr>
              <a:t>rating</a:t>
            </a: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a:t>
            </a:r>
            <a:r>
              <a:rPr kumimoji="0" lang="en-US" sz="1400" b="0" i="0" u="none" strike="noStrike" kern="1200" cap="none" spc="0" normalizeH="0" noProof="0" dirty="0" smtClean="0">
                <a:ln>
                  <a:noFill/>
                </a:ln>
                <a:solidFill>
                  <a:srgbClr val="0070C0"/>
                </a:solidFill>
                <a:effectLst/>
                <a:uLnTx/>
                <a:uFillTx/>
                <a:latin typeface="Courier New" pitchFamily="49" charset="0"/>
                <a:cs typeface="Courier New" pitchFamily="49" charset="0"/>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1400" dirty="0" smtClean="0">
                <a:solidFill>
                  <a:srgbClr val="0070C0"/>
                </a:solidFill>
                <a:latin typeface="Courier New" pitchFamily="49" charset="0"/>
                <a:cs typeface="Courier New" pitchFamily="49" charset="0"/>
              </a:rPr>
              <a:t>				</a:t>
            </a:r>
            <a:r>
              <a:rPr kumimoji="0" lang="en-US" sz="1400" b="0" i="0" u="none" strike="noStrike" kern="1200" cap="none" spc="0" normalizeH="0" noProof="0" dirty="0" smtClean="0">
                <a:ln>
                  <a:noFill/>
                </a:ln>
                <a:solidFill>
                  <a:srgbClr val="0070C0"/>
                </a:solidFill>
                <a:effectLst/>
                <a:uLnTx/>
                <a:uFillTx/>
                <a:latin typeface="Courier New" pitchFamily="49" charset="0"/>
                <a:cs typeface="Courier New" pitchFamily="49" charset="0"/>
              </a:rPr>
              <a:t>”</a:t>
            </a: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&lt;</a:t>
            </a:r>
            <a:r>
              <a:rPr kumimoji="0" lang="en-US" sz="1400" b="0" i="0" u="none" strike="noStrike" kern="1200" cap="none" spc="0" normalizeH="0" baseline="0" noProof="0" dirty="0" err="1" smtClean="0">
                <a:ln>
                  <a:noFill/>
                </a:ln>
                <a:solidFill>
                  <a:srgbClr val="0070C0"/>
                </a:solidFill>
                <a:effectLst/>
                <a:uLnTx/>
                <a:uFillTx/>
                <a:latin typeface="Courier New" pitchFamily="49" charset="0"/>
                <a:cs typeface="Courier New" pitchFamily="49" charset="0"/>
              </a:rPr>
              <a:t>br</a:t>
            </a: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&gt;”;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rgbClr val="0070C0"/>
                </a:solidFill>
                <a:effectLst/>
                <a:uLnTx/>
                <a:uFillTx/>
                <a:latin typeface="Courier New" pitchFamily="49" charset="0"/>
                <a:cs typeface="Courier New" pitchFamily="49" charset="0"/>
              </a:rPr>
              <a:t>} ?&gt;</a:t>
            </a:r>
            <a:endParaRPr kumimoji="0" lang="en-US" sz="1400" b="0" i="0" u="none" strike="noStrike" kern="1200" cap="none" spc="0" normalizeH="0" baseline="0" noProof="0" dirty="0">
              <a:ln>
                <a:noFill/>
              </a:ln>
              <a:solidFill>
                <a:srgbClr val="0070C0"/>
              </a:solidFill>
              <a:effectLst/>
              <a:uLnTx/>
              <a:uFillTx/>
              <a:latin typeface="Courier New" pitchFamily="49" charset="0"/>
              <a:cs typeface="Courier New" pitchFamily="49" charset="0"/>
            </a:endParaRPr>
          </a:p>
        </p:txBody>
      </p:sp>
      <p:sp>
        <p:nvSpPr>
          <p:cNvPr id="5" name="TextBox 4"/>
          <p:cNvSpPr txBox="1"/>
          <p:nvPr/>
        </p:nvSpPr>
        <p:spPr>
          <a:xfrm>
            <a:off x="7733036" y="6488668"/>
            <a:ext cx="1410964" cy="369332"/>
          </a:xfrm>
          <a:prstGeom prst="rect">
            <a:avLst/>
          </a:prstGeom>
          <a:noFill/>
        </p:spPr>
        <p:txBody>
          <a:bodyPr wrap="none" rtlCol="0">
            <a:spAutoFit/>
          </a:bodyPr>
          <a:lstStyle/>
          <a:p>
            <a:r>
              <a:rPr lang="en-US" dirty="0" smtClean="0"/>
              <a:t>library.php</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RSS Files</a:t>
            </a:r>
            <a:endParaRPr lang="en-US" dirty="0"/>
          </a:p>
        </p:txBody>
      </p:sp>
      <p:graphicFrame>
        <p:nvGraphicFramePr>
          <p:cNvPr id="4" name="Content Placeholder 3"/>
          <p:cNvGraphicFramePr>
            <a:graphicFrameLocks noGrp="1"/>
          </p:cNvGraphicFramePr>
          <p:nvPr>
            <p:ph idx="1"/>
          </p:nvPr>
        </p:nvGraphicFramePr>
        <p:xfrm>
          <a:off x="0" y="1600200"/>
          <a:ext cx="9144000" cy="4068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XML to SQL</a:t>
            </a:r>
            <a:endParaRPr lang="en-US" dirty="0"/>
          </a:p>
        </p:txBody>
      </p:sp>
      <p:sp>
        <p:nvSpPr>
          <p:cNvPr id="3" name="Content Placeholder 2"/>
          <p:cNvSpPr>
            <a:spLocks noGrp="1"/>
          </p:cNvSpPr>
          <p:nvPr>
            <p:ph idx="1"/>
          </p:nvPr>
        </p:nvSpPr>
        <p:spPr/>
        <p:txBody>
          <a:bodyPr/>
          <a:lstStyle/>
          <a:p>
            <a:r>
              <a:rPr lang="en-US" dirty="0" smtClean="0"/>
              <a:t>In some cases you need to convert an XML document to an SQL table.</a:t>
            </a:r>
          </a:p>
          <a:p>
            <a:r>
              <a:rPr lang="en-US" dirty="0" smtClean="0"/>
              <a:t>The steps:</a:t>
            </a:r>
          </a:p>
          <a:p>
            <a:pPr lvl="1"/>
            <a:r>
              <a:rPr lang="en-US" dirty="0" smtClean="0"/>
              <a:t>Read the different XML elements/attributes</a:t>
            </a:r>
          </a:p>
          <a:p>
            <a:pPr lvl="1"/>
            <a:r>
              <a:rPr lang="en-US" dirty="0" smtClean="0"/>
              <a:t>Store the read values into the SQL table.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Converting XML to SQL (Cont.)</a:t>
            </a:r>
            <a:endParaRPr lang="en-US" dirty="0"/>
          </a:p>
        </p:txBody>
      </p:sp>
      <p:sp>
        <p:nvSpPr>
          <p:cNvPr id="3" name="Content Placeholder 2"/>
          <p:cNvSpPr>
            <a:spLocks noGrp="1"/>
          </p:cNvSpPr>
          <p:nvPr>
            <p:ph idx="1"/>
          </p:nvPr>
        </p:nvSpPr>
        <p:spPr>
          <a:xfrm>
            <a:off x="0" y="3429000"/>
            <a:ext cx="4648200" cy="3429000"/>
          </a:xfrm>
        </p:spPr>
        <p:txBody>
          <a:bodyPr>
            <a:noAutofit/>
          </a:bodyPr>
          <a:lstStyle/>
          <a:p>
            <a:pPr>
              <a:spcBef>
                <a:spcPts val="0"/>
              </a:spcBef>
              <a:buNone/>
            </a:pPr>
            <a:r>
              <a:rPr lang="en-US" sz="1400" dirty="0" smtClean="0"/>
              <a:t>&lt;library&gt;</a:t>
            </a:r>
          </a:p>
          <a:p>
            <a:pPr>
              <a:spcBef>
                <a:spcPts val="0"/>
              </a:spcBef>
              <a:buNone/>
            </a:pPr>
            <a:r>
              <a:rPr lang="en-US" sz="1400" dirty="0" smtClean="0"/>
              <a:t>	&lt;book id="1" genre="horror" rating="5"&gt;</a:t>
            </a:r>
          </a:p>
          <a:p>
            <a:pPr>
              <a:spcBef>
                <a:spcPts val="0"/>
              </a:spcBef>
              <a:buNone/>
            </a:pPr>
            <a:r>
              <a:rPr lang="en-US" sz="1400" dirty="0" smtClean="0"/>
              <a:t>		&lt;title&gt;The Shining&lt;/title&gt;</a:t>
            </a:r>
          </a:p>
          <a:p>
            <a:pPr>
              <a:spcBef>
                <a:spcPts val="0"/>
              </a:spcBef>
              <a:buNone/>
            </a:pPr>
            <a:r>
              <a:rPr lang="en-US" sz="1400" dirty="0" smtClean="0"/>
              <a:t>		&lt;author&gt;Stephen King&lt;/author&gt;</a:t>
            </a:r>
          </a:p>
          <a:p>
            <a:pPr>
              <a:spcBef>
                <a:spcPts val="0"/>
              </a:spcBef>
              <a:buNone/>
            </a:pPr>
            <a:r>
              <a:rPr lang="en-US" sz="1400" dirty="0" smtClean="0"/>
              <a:t>		&lt;pages&gt;673&lt;/pages&gt;</a:t>
            </a:r>
          </a:p>
          <a:p>
            <a:pPr>
              <a:spcBef>
                <a:spcPts val="0"/>
              </a:spcBef>
              <a:buNone/>
            </a:pPr>
            <a:r>
              <a:rPr lang="en-US" sz="1400" dirty="0" smtClean="0"/>
              <a:t>	&lt;/book&gt;</a:t>
            </a:r>
          </a:p>
          <a:p>
            <a:pPr>
              <a:spcBef>
                <a:spcPts val="0"/>
              </a:spcBef>
              <a:buNone/>
            </a:pPr>
            <a:r>
              <a:rPr lang="en-US" sz="1400" dirty="0" smtClean="0"/>
              <a:t>	&lt;book id="2" genre="suspense" rating="4"&gt;</a:t>
            </a:r>
          </a:p>
          <a:p>
            <a:pPr>
              <a:spcBef>
                <a:spcPts val="0"/>
              </a:spcBef>
              <a:buNone/>
            </a:pPr>
            <a:r>
              <a:rPr lang="en-US" sz="1400" dirty="0" smtClean="0"/>
              <a:t>		&lt;title&gt;Shutter Island&lt;/title&gt;</a:t>
            </a:r>
            <a:br>
              <a:rPr lang="en-US" sz="1400" dirty="0" smtClean="0"/>
            </a:br>
            <a:r>
              <a:rPr lang="en-US" sz="1400" dirty="0" smtClean="0"/>
              <a:t>	&lt;author&gt;Dennis </a:t>
            </a:r>
            <a:r>
              <a:rPr lang="en-US" sz="1400" dirty="0" err="1" smtClean="0"/>
              <a:t>Lehane</a:t>
            </a:r>
            <a:r>
              <a:rPr lang="en-US" sz="1400" dirty="0" smtClean="0"/>
              <a:t>&lt;/author&gt;</a:t>
            </a:r>
          </a:p>
          <a:p>
            <a:pPr>
              <a:spcBef>
                <a:spcPts val="0"/>
              </a:spcBef>
              <a:buNone/>
            </a:pPr>
            <a:r>
              <a:rPr lang="en-US" sz="1400" dirty="0" smtClean="0"/>
              <a:t>		&lt;pages&gt;390&lt;/pages&gt;</a:t>
            </a:r>
          </a:p>
          <a:p>
            <a:pPr>
              <a:spcBef>
                <a:spcPts val="0"/>
              </a:spcBef>
              <a:buNone/>
            </a:pPr>
            <a:r>
              <a:rPr lang="en-US" sz="1400" dirty="0" smtClean="0"/>
              <a:t>	&lt;/book&gt;</a:t>
            </a:r>
          </a:p>
          <a:p>
            <a:pPr>
              <a:spcBef>
                <a:spcPts val="0"/>
              </a:spcBef>
              <a:buNone/>
            </a:pPr>
            <a:r>
              <a:rPr lang="en-US" sz="1400" dirty="0" smtClean="0"/>
              <a:t>&lt;/library&gt;</a:t>
            </a:r>
            <a:endParaRPr lang="en-US" sz="1400" dirty="0"/>
          </a:p>
        </p:txBody>
      </p:sp>
      <p:graphicFrame>
        <p:nvGraphicFramePr>
          <p:cNvPr id="5" name="Content Placeholder 7"/>
          <p:cNvGraphicFramePr>
            <a:graphicFrameLocks/>
          </p:cNvGraphicFramePr>
          <p:nvPr/>
        </p:nvGraphicFramePr>
        <p:xfrm>
          <a:off x="152400" y="1066800"/>
          <a:ext cx="8839200" cy="2438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Table 5"/>
          <p:cNvGraphicFramePr>
            <a:graphicFrameLocks noGrp="1"/>
          </p:cNvGraphicFramePr>
          <p:nvPr/>
        </p:nvGraphicFramePr>
        <p:xfrm>
          <a:off x="4648200" y="5572760"/>
          <a:ext cx="4495800" cy="1285240"/>
        </p:xfrm>
        <a:graphic>
          <a:graphicData uri="http://schemas.openxmlformats.org/drawingml/2006/table">
            <a:tbl>
              <a:tblPr firstRow="1" bandRow="1">
                <a:tableStyleId>{5C22544A-7EE6-4342-B048-85BDC9FD1C3A}</a:tableStyleId>
              </a:tblPr>
              <a:tblGrid>
                <a:gridCol w="387668"/>
                <a:gridCol w="989330"/>
                <a:gridCol w="680402"/>
                <a:gridCol w="838200"/>
                <a:gridCol w="914400"/>
                <a:gridCol w="685800"/>
              </a:tblGrid>
              <a:tr h="370840">
                <a:tc>
                  <a:txBody>
                    <a:bodyPr/>
                    <a:lstStyle/>
                    <a:p>
                      <a:r>
                        <a:rPr lang="en-US" sz="1200" dirty="0" smtClean="0"/>
                        <a:t>id</a:t>
                      </a:r>
                      <a:endParaRPr lang="en-US" sz="1200" dirty="0"/>
                    </a:p>
                  </a:txBody>
                  <a:tcPr/>
                </a:tc>
                <a:tc>
                  <a:txBody>
                    <a:bodyPr/>
                    <a:lstStyle/>
                    <a:p>
                      <a:r>
                        <a:rPr lang="en-US" sz="1200" dirty="0" smtClean="0"/>
                        <a:t>genre</a:t>
                      </a:r>
                      <a:endParaRPr lang="en-US" sz="1200" dirty="0"/>
                    </a:p>
                  </a:txBody>
                  <a:tcPr/>
                </a:tc>
                <a:tc>
                  <a:txBody>
                    <a:bodyPr/>
                    <a:lstStyle/>
                    <a:p>
                      <a:r>
                        <a:rPr lang="en-US" sz="1200" dirty="0" smtClean="0"/>
                        <a:t>rating</a:t>
                      </a:r>
                      <a:endParaRPr lang="en-US" sz="1200" dirty="0"/>
                    </a:p>
                  </a:txBody>
                  <a:tcPr/>
                </a:tc>
                <a:tc>
                  <a:txBody>
                    <a:bodyPr/>
                    <a:lstStyle/>
                    <a:p>
                      <a:r>
                        <a:rPr lang="en-US" sz="1200" dirty="0" smtClean="0"/>
                        <a:t>title</a:t>
                      </a:r>
                      <a:endParaRPr lang="en-US" sz="1200" dirty="0"/>
                    </a:p>
                  </a:txBody>
                  <a:tcPr/>
                </a:tc>
                <a:tc>
                  <a:txBody>
                    <a:bodyPr/>
                    <a:lstStyle/>
                    <a:p>
                      <a:r>
                        <a:rPr lang="en-US" sz="1200" dirty="0" smtClean="0"/>
                        <a:t>author</a:t>
                      </a:r>
                      <a:endParaRPr lang="en-US" sz="1200" dirty="0"/>
                    </a:p>
                  </a:txBody>
                  <a:tcPr/>
                </a:tc>
                <a:tc>
                  <a:txBody>
                    <a:bodyPr/>
                    <a:lstStyle/>
                    <a:p>
                      <a:r>
                        <a:rPr lang="en-US" sz="1200" dirty="0" smtClean="0"/>
                        <a:t>pages</a:t>
                      </a:r>
                      <a:endParaRPr lang="en-US" sz="1200" dirty="0"/>
                    </a:p>
                  </a:txBody>
                  <a:tcPr/>
                </a:tc>
              </a:tr>
              <a:tr h="370840">
                <a:tc>
                  <a:txBody>
                    <a:bodyPr/>
                    <a:lstStyle/>
                    <a:p>
                      <a:r>
                        <a:rPr lang="en-US" sz="1200" dirty="0" smtClean="0"/>
                        <a:t>1</a:t>
                      </a:r>
                      <a:endParaRPr lang="en-US" sz="1200" dirty="0"/>
                    </a:p>
                  </a:txBody>
                  <a:tcPr/>
                </a:tc>
                <a:tc>
                  <a:txBody>
                    <a:bodyPr/>
                    <a:lstStyle/>
                    <a:p>
                      <a:r>
                        <a:rPr lang="en-US" sz="1200" dirty="0" smtClean="0"/>
                        <a:t>horror</a:t>
                      </a:r>
                      <a:endParaRPr lang="en-US" sz="1200" dirty="0"/>
                    </a:p>
                  </a:txBody>
                  <a:tcPr/>
                </a:tc>
                <a:tc>
                  <a:txBody>
                    <a:bodyPr/>
                    <a:lstStyle/>
                    <a:p>
                      <a:r>
                        <a:rPr lang="en-US" sz="1200" dirty="0" smtClean="0"/>
                        <a:t>5</a:t>
                      </a:r>
                      <a:endParaRPr lang="en-US" sz="1200" dirty="0"/>
                    </a:p>
                  </a:txBody>
                  <a:tcPr/>
                </a:tc>
                <a:tc>
                  <a:txBody>
                    <a:bodyPr/>
                    <a:lstStyle/>
                    <a:p>
                      <a:r>
                        <a:rPr lang="en-US" sz="1200" dirty="0" smtClean="0"/>
                        <a:t>The</a:t>
                      </a:r>
                      <a:r>
                        <a:rPr lang="en-US" sz="1200" baseline="0" dirty="0" smtClean="0"/>
                        <a:t> Shining</a:t>
                      </a:r>
                      <a:endParaRPr lang="en-US" sz="1200" dirty="0"/>
                    </a:p>
                  </a:txBody>
                  <a:tcPr/>
                </a:tc>
                <a:tc>
                  <a:txBody>
                    <a:bodyPr/>
                    <a:lstStyle/>
                    <a:p>
                      <a:r>
                        <a:rPr lang="en-US" sz="1200" dirty="0" smtClean="0"/>
                        <a:t>Stephen King</a:t>
                      </a:r>
                      <a:endParaRPr lang="en-US" sz="1200" dirty="0"/>
                    </a:p>
                  </a:txBody>
                  <a:tcPr/>
                </a:tc>
                <a:tc>
                  <a:txBody>
                    <a:bodyPr/>
                    <a:lstStyle/>
                    <a:p>
                      <a:r>
                        <a:rPr lang="en-US" sz="1200" dirty="0" smtClean="0"/>
                        <a:t>673</a:t>
                      </a:r>
                      <a:endParaRPr lang="en-US" sz="1200" dirty="0"/>
                    </a:p>
                  </a:txBody>
                  <a:tcPr/>
                </a:tc>
              </a:tr>
              <a:tr h="370840">
                <a:tc>
                  <a:txBody>
                    <a:bodyPr/>
                    <a:lstStyle/>
                    <a:p>
                      <a:r>
                        <a:rPr lang="en-US" sz="1200" dirty="0" smtClean="0"/>
                        <a:t>2</a:t>
                      </a:r>
                      <a:endParaRPr lang="en-US" sz="1200" dirty="0"/>
                    </a:p>
                  </a:txBody>
                  <a:tcPr/>
                </a:tc>
                <a:tc>
                  <a:txBody>
                    <a:bodyPr/>
                    <a:lstStyle/>
                    <a:p>
                      <a:r>
                        <a:rPr lang="en-US" sz="1200" dirty="0" smtClean="0"/>
                        <a:t>suspense</a:t>
                      </a:r>
                      <a:endParaRPr lang="en-US" sz="1200" dirty="0"/>
                    </a:p>
                  </a:txBody>
                  <a:tcPr/>
                </a:tc>
                <a:tc>
                  <a:txBody>
                    <a:bodyPr/>
                    <a:lstStyle/>
                    <a:p>
                      <a:r>
                        <a:rPr lang="en-US" sz="1200" dirty="0" smtClean="0"/>
                        <a:t>4</a:t>
                      </a:r>
                      <a:endParaRPr lang="en-US" sz="1200" dirty="0"/>
                    </a:p>
                  </a:txBody>
                  <a:tcPr/>
                </a:tc>
                <a:tc>
                  <a:txBody>
                    <a:bodyPr/>
                    <a:lstStyle/>
                    <a:p>
                      <a:r>
                        <a:rPr lang="en-US" sz="1200" dirty="0" smtClean="0"/>
                        <a:t>Shutter Island</a:t>
                      </a:r>
                      <a:endParaRPr lang="en-US" sz="1200" dirty="0"/>
                    </a:p>
                  </a:txBody>
                  <a:tcPr/>
                </a:tc>
                <a:tc>
                  <a:txBody>
                    <a:bodyPr/>
                    <a:lstStyle/>
                    <a:p>
                      <a:r>
                        <a:rPr lang="en-US" sz="1200" dirty="0" smtClean="0"/>
                        <a:t>Dennis</a:t>
                      </a:r>
                      <a:r>
                        <a:rPr lang="en-US" sz="1200" baseline="0" dirty="0" smtClean="0"/>
                        <a:t> </a:t>
                      </a:r>
                      <a:r>
                        <a:rPr lang="en-US" sz="1200" baseline="0" dirty="0" err="1" smtClean="0"/>
                        <a:t>Lehane</a:t>
                      </a:r>
                      <a:endParaRPr lang="en-US" sz="1200" dirty="0"/>
                    </a:p>
                  </a:txBody>
                  <a:tcPr/>
                </a:tc>
                <a:tc>
                  <a:txBody>
                    <a:bodyPr/>
                    <a:lstStyle/>
                    <a:p>
                      <a:r>
                        <a:rPr lang="en-US" sz="1200" dirty="0" smtClean="0"/>
                        <a:t>390</a:t>
                      </a:r>
                      <a:endParaRPr lang="en-US" sz="1200"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Converting XML to SQL (Cont.)</a:t>
            </a:r>
            <a:endParaRPr lang="en-US" dirty="0"/>
          </a:p>
        </p:txBody>
      </p:sp>
      <p:sp>
        <p:nvSpPr>
          <p:cNvPr id="3" name="Content Placeholder 2"/>
          <p:cNvSpPr>
            <a:spLocks noGrp="1"/>
          </p:cNvSpPr>
          <p:nvPr>
            <p:ph idx="1"/>
          </p:nvPr>
        </p:nvSpPr>
        <p:spPr>
          <a:xfrm>
            <a:off x="152400" y="3429000"/>
            <a:ext cx="8686800" cy="2895600"/>
          </a:xfrm>
        </p:spPr>
        <p:txBody>
          <a:bodyPr>
            <a:noAutofit/>
          </a:bodyPr>
          <a:lstStyle/>
          <a:p>
            <a:pPr>
              <a:buNone/>
            </a:pPr>
            <a:r>
              <a:rPr lang="en-US" sz="1600" dirty="0" smtClean="0">
                <a:latin typeface="Courier New" pitchFamily="49" charset="0"/>
                <a:cs typeface="Courier New" pitchFamily="49" charset="0"/>
              </a:rPr>
              <a:t>&lt;?</a:t>
            </a:r>
            <a:r>
              <a:rPr lang="en-US" sz="1600" dirty="0" err="1" smtClean="0">
                <a:latin typeface="Courier New" pitchFamily="49" charset="0"/>
                <a:cs typeface="Courier New" pitchFamily="49" charset="0"/>
              </a:rPr>
              <a:t>php</a:t>
            </a:r>
            <a:endParaRPr lang="en-US" sz="1600" dirty="0" smtClean="0">
              <a:latin typeface="Courier New" pitchFamily="49" charset="0"/>
              <a:cs typeface="Courier New" pitchFamily="49" charset="0"/>
            </a:endParaRPr>
          </a:p>
          <a:p>
            <a:pPr>
              <a:buNone/>
            </a:pPr>
            <a:r>
              <a:rPr lang="en-US" sz="1600" dirty="0" smtClean="0">
                <a:latin typeface="Courier New" pitchFamily="49" charset="0"/>
                <a:cs typeface="Courier New" pitchFamily="49" charset="0"/>
              </a:rPr>
              <a:t>$xml = </a:t>
            </a:r>
            <a:r>
              <a:rPr lang="en-US" sz="1600" dirty="0" err="1" smtClean="0">
                <a:latin typeface="Courier New" pitchFamily="49" charset="0"/>
                <a:cs typeface="Courier New" pitchFamily="49" charset="0"/>
              </a:rPr>
              <a:t>simplexml_load_file</a:t>
            </a:r>
            <a:r>
              <a:rPr lang="en-US" sz="1600" dirty="0" smtClean="0">
                <a:latin typeface="Courier New" pitchFamily="49" charset="0"/>
                <a:cs typeface="Courier New" pitchFamily="49" charset="0"/>
              </a:rPr>
              <a:t>(‘library.xml') or die (“Cant load XML!");</a:t>
            </a:r>
          </a:p>
          <a:p>
            <a:pPr>
              <a:buNone/>
            </a:pPr>
            <a:r>
              <a:rPr lang="en-US" sz="1600" dirty="0" err="1" smtClean="0">
                <a:latin typeface="Courier New" pitchFamily="49" charset="0"/>
                <a:cs typeface="Courier New" pitchFamily="49" charset="0"/>
              </a:rPr>
              <a:t>foreach</a:t>
            </a:r>
            <a:r>
              <a:rPr lang="en-US" sz="1600" dirty="0" smtClean="0">
                <a:latin typeface="Courier New" pitchFamily="49" charset="0"/>
                <a:cs typeface="Courier New" pitchFamily="49" charset="0"/>
              </a:rPr>
              <a:t> ($xml-&gt;book as $book)</a:t>
            </a:r>
          </a:p>
          <a:p>
            <a:pPr>
              <a:buNone/>
            </a:pPr>
            <a:r>
              <a:rPr lang="en-US" sz="1600" dirty="0" smtClean="0">
                <a:latin typeface="Courier New" pitchFamily="49" charset="0"/>
                <a:cs typeface="Courier New" pitchFamily="49" charset="0"/>
              </a:rPr>
              <a:t>  {</a:t>
            </a:r>
          </a:p>
          <a:p>
            <a:pPr>
              <a:buNone/>
            </a:pPr>
            <a:r>
              <a:rPr lang="en-US" sz="1600" dirty="0" smtClean="0">
                <a:latin typeface="Courier New" pitchFamily="49" charset="0"/>
                <a:cs typeface="Courier New" pitchFamily="49" charset="0"/>
              </a:rPr>
              <a:t>	$query = “INSERT INTO library </a:t>
            </a:r>
          </a:p>
          <a:p>
            <a:pPr>
              <a:buNone/>
            </a:pPr>
            <a:r>
              <a:rPr lang="en-US" sz="1600" dirty="0" smtClean="0">
                <a:latin typeface="Courier New" pitchFamily="49" charset="0"/>
                <a:cs typeface="Courier New" pitchFamily="49" charset="0"/>
              </a:rPr>
              <a:t>			(id, genre, rating, title, author, pages) </a:t>
            </a:r>
          </a:p>
          <a:p>
            <a:pPr>
              <a:buNone/>
            </a:pPr>
            <a:r>
              <a:rPr lang="en-US" sz="1600" dirty="0" smtClean="0">
                <a:latin typeface="Courier New" pitchFamily="49" charset="0"/>
                <a:cs typeface="Courier New" pitchFamily="49" charset="0"/>
              </a:rPr>
              <a:t>		VALUES (‘$book[‘id’]’,’$book[‘genre’]’,’$book[‘rating’]’, 			’$book-&gt;</a:t>
            </a:r>
            <a:r>
              <a:rPr lang="en-US" sz="1600" dirty="0" err="1" smtClean="0">
                <a:latin typeface="Courier New" pitchFamily="49" charset="0"/>
                <a:cs typeface="Courier New" pitchFamily="49" charset="0"/>
              </a:rPr>
              <a:t>title’,’$book</a:t>
            </a:r>
            <a:r>
              <a:rPr lang="en-US" sz="1600" dirty="0" smtClean="0">
                <a:latin typeface="Courier New" pitchFamily="49" charset="0"/>
                <a:cs typeface="Courier New" pitchFamily="49" charset="0"/>
              </a:rPr>
              <a:t>-&gt;</a:t>
            </a:r>
            <a:r>
              <a:rPr lang="en-US" sz="1600" dirty="0" err="1" smtClean="0">
                <a:latin typeface="Courier New" pitchFamily="49" charset="0"/>
                <a:cs typeface="Courier New" pitchFamily="49" charset="0"/>
              </a:rPr>
              <a:t>author’,’$book</a:t>
            </a:r>
            <a:r>
              <a:rPr lang="en-US" sz="1600" dirty="0" smtClean="0">
                <a:latin typeface="Courier New" pitchFamily="49" charset="0"/>
                <a:cs typeface="Courier New" pitchFamily="49" charset="0"/>
              </a:rPr>
              <a:t>-&gt;pages’)”;</a:t>
            </a:r>
          </a:p>
          <a:p>
            <a:pPr>
              <a:buNone/>
            </a:pPr>
            <a:r>
              <a:rPr lang="en-US" sz="1600" dirty="0" smtClean="0">
                <a:latin typeface="Courier New" pitchFamily="49" charset="0"/>
                <a:cs typeface="Courier New" pitchFamily="49" charset="0"/>
              </a:rPr>
              <a:t>}?&gt;</a:t>
            </a:r>
            <a:endParaRPr lang="en-US" sz="1600" dirty="0">
              <a:latin typeface="Courier New" pitchFamily="49" charset="0"/>
              <a:cs typeface="Courier New" pitchFamily="49" charset="0"/>
            </a:endParaRPr>
          </a:p>
        </p:txBody>
      </p:sp>
      <p:graphicFrame>
        <p:nvGraphicFramePr>
          <p:cNvPr id="5" name="Content Placeholder 7"/>
          <p:cNvGraphicFramePr>
            <a:graphicFrameLocks/>
          </p:cNvGraphicFramePr>
          <p:nvPr/>
        </p:nvGraphicFramePr>
        <p:xfrm>
          <a:off x="152400" y="1066800"/>
          <a:ext cx="8839200" cy="2438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Altering Element and Attributes</a:t>
            </a:r>
            <a:endParaRPr lang="en-US" dirty="0"/>
          </a:p>
        </p:txBody>
      </p:sp>
      <p:sp>
        <p:nvSpPr>
          <p:cNvPr id="3" name="Content Placeholder 2"/>
          <p:cNvSpPr>
            <a:spLocks noGrp="1"/>
          </p:cNvSpPr>
          <p:nvPr>
            <p:ph idx="1"/>
          </p:nvPr>
        </p:nvSpPr>
        <p:spPr>
          <a:xfrm>
            <a:off x="152400" y="1722437"/>
            <a:ext cx="8991600" cy="4525963"/>
          </a:xfrm>
        </p:spPr>
        <p:txBody>
          <a:bodyPr/>
          <a:lstStyle/>
          <a:p>
            <a:r>
              <a:rPr lang="en-US" dirty="0" smtClean="0"/>
              <a:t>To alter an elements and attributes:</a:t>
            </a:r>
          </a:p>
          <a:p>
            <a:pPr>
              <a:buNone/>
            </a:pPr>
            <a:r>
              <a:rPr lang="en-US" sz="1600" dirty="0" smtClean="0">
                <a:latin typeface="Courier New" pitchFamily="49" charset="0"/>
                <a:cs typeface="Courier New" pitchFamily="49" charset="0"/>
              </a:rPr>
              <a:t>&lt;?</a:t>
            </a:r>
            <a:r>
              <a:rPr lang="en-US" sz="1600" dirty="0" err="1" smtClean="0">
                <a:latin typeface="Courier New" pitchFamily="49" charset="0"/>
                <a:cs typeface="Courier New" pitchFamily="49" charset="0"/>
              </a:rPr>
              <a:t>php</a:t>
            </a:r>
            <a:endParaRPr lang="en-US" sz="1600" dirty="0" smtClean="0">
              <a:latin typeface="Courier New" pitchFamily="49" charset="0"/>
              <a:cs typeface="Courier New" pitchFamily="49" charset="0"/>
            </a:endParaRPr>
          </a:p>
          <a:p>
            <a:pPr>
              <a:buNone/>
            </a:pPr>
            <a:r>
              <a:rPr lang="en-US" sz="1600" dirty="0" smtClean="0">
                <a:latin typeface="Courier New" pitchFamily="49" charset="0"/>
                <a:cs typeface="Courier New" pitchFamily="49" charset="0"/>
              </a:rPr>
              <a:t>	$xml = </a:t>
            </a:r>
            <a:r>
              <a:rPr lang="en-US" sz="1600" dirty="0" err="1" smtClean="0">
                <a:latin typeface="Courier New" pitchFamily="49" charset="0"/>
                <a:cs typeface="Courier New" pitchFamily="49" charset="0"/>
              </a:rPr>
              <a:t>simplexml_load_file</a:t>
            </a:r>
            <a:r>
              <a:rPr lang="en-US" sz="1600" dirty="0" smtClean="0">
                <a:latin typeface="Courier New" pitchFamily="49" charset="0"/>
                <a:cs typeface="Courier New" pitchFamily="49" charset="0"/>
              </a:rPr>
              <a:t>(‘library.xml') or die (“Cant load XML!");</a:t>
            </a:r>
          </a:p>
          <a:p>
            <a:pPr>
              <a:buNone/>
            </a:pPr>
            <a:r>
              <a:rPr lang="en-US" sz="1600" dirty="0" smtClean="0">
                <a:latin typeface="Courier New" pitchFamily="49" charset="0"/>
                <a:cs typeface="Courier New" pitchFamily="49" charset="0"/>
              </a:rPr>
              <a:t>	$xml-&gt;book[1]-&gt;title = ‘Invisible Prey’;</a:t>
            </a:r>
          </a:p>
          <a:p>
            <a:pPr>
              <a:buNone/>
            </a:pPr>
            <a:r>
              <a:rPr lang="en-US" sz="1600" dirty="0" smtClean="0">
                <a:latin typeface="Courier New" pitchFamily="49" charset="0"/>
                <a:cs typeface="Courier New" pitchFamily="49" charset="0"/>
              </a:rPr>
              <a:t>	$xml-&gt;book[1]-&gt;author = ‘John </a:t>
            </a:r>
            <a:r>
              <a:rPr lang="en-US" sz="1600" dirty="0" err="1" smtClean="0">
                <a:latin typeface="Courier New" pitchFamily="49" charset="0"/>
                <a:cs typeface="Courier New" pitchFamily="49" charset="0"/>
              </a:rPr>
              <a:t>Sandford</a:t>
            </a:r>
            <a:r>
              <a:rPr lang="en-US" sz="1600" dirty="0" smtClean="0">
                <a:latin typeface="Courier New" pitchFamily="49" charset="0"/>
                <a:cs typeface="Courier New" pitchFamily="49" charset="0"/>
              </a:rPr>
              <a:t>’;</a:t>
            </a:r>
          </a:p>
          <a:p>
            <a:pPr>
              <a:buNone/>
            </a:pPr>
            <a:r>
              <a:rPr lang="en-US" sz="1600" dirty="0" smtClean="0">
                <a:latin typeface="Courier New" pitchFamily="49" charset="0"/>
                <a:cs typeface="Courier New" pitchFamily="49" charset="0"/>
              </a:rPr>
              <a:t>	$xml-&gt;book[1]{‘rating’} = 5;</a:t>
            </a:r>
          </a:p>
          <a:p>
            <a:pPr>
              <a:buNone/>
            </a:pPr>
            <a:r>
              <a:rPr lang="en-US" sz="1600" dirty="0" smtClean="0">
                <a:latin typeface="Courier New" pitchFamily="49" charset="0"/>
                <a:cs typeface="Courier New" pitchFamily="49" charset="0"/>
              </a:rPr>
              <a:t>	header(‘Content-Type: text/xml’);</a:t>
            </a:r>
          </a:p>
          <a:p>
            <a:pPr>
              <a:buNone/>
            </a:pPr>
            <a:r>
              <a:rPr lang="en-US" sz="1600" dirty="0" smtClean="0">
                <a:latin typeface="Courier New" pitchFamily="49" charset="0"/>
                <a:cs typeface="Courier New" pitchFamily="49" charset="0"/>
              </a:rPr>
              <a:t>	echo $xml-&gt;</a:t>
            </a:r>
            <a:r>
              <a:rPr lang="en-US" sz="1600" dirty="0" err="1" smtClean="0">
                <a:latin typeface="Courier New" pitchFamily="49" charset="0"/>
                <a:cs typeface="Courier New" pitchFamily="49" charset="0"/>
              </a:rPr>
              <a:t>asXML</a:t>
            </a:r>
            <a:r>
              <a:rPr lang="en-US" sz="1600" dirty="0" smtClean="0">
                <a:latin typeface="Courier New" pitchFamily="49" charset="0"/>
                <a:cs typeface="Courier New" pitchFamily="49" charset="0"/>
              </a:rPr>
              <a:t>();</a:t>
            </a:r>
          </a:p>
          <a:p>
            <a:pPr>
              <a:buNone/>
            </a:pPr>
            <a:r>
              <a:rPr lang="en-US" sz="1600" dirty="0" smtClean="0">
                <a:latin typeface="Courier New" pitchFamily="49" charset="0"/>
                <a:cs typeface="Courier New" pitchFamily="49" charset="0"/>
              </a:rPr>
              <a:t>?&gt;</a:t>
            </a:r>
            <a:endParaRPr lang="en-US" sz="1800" dirty="0" smtClean="0">
              <a:latin typeface="Courier New" pitchFamily="49" charset="0"/>
              <a:cs typeface="Courier New" pitchFamily="49" charset="0"/>
            </a:endParaRPr>
          </a:p>
        </p:txBody>
      </p:sp>
      <p:sp>
        <p:nvSpPr>
          <p:cNvPr id="5" name="TextBox 4"/>
          <p:cNvSpPr txBox="1"/>
          <p:nvPr/>
        </p:nvSpPr>
        <p:spPr>
          <a:xfrm>
            <a:off x="7030921" y="6211669"/>
            <a:ext cx="2113079" cy="646331"/>
          </a:xfrm>
          <a:prstGeom prst="rect">
            <a:avLst/>
          </a:prstGeom>
          <a:noFill/>
        </p:spPr>
        <p:txBody>
          <a:bodyPr wrap="none" rtlCol="0">
            <a:spAutoFit/>
          </a:bodyPr>
          <a:lstStyle/>
          <a:p>
            <a:r>
              <a:rPr lang="en-US" dirty="0" smtClean="0"/>
              <a:t>view library2.xml</a:t>
            </a:r>
          </a:p>
          <a:p>
            <a:r>
              <a:rPr lang="en-US" dirty="0" smtClean="0"/>
              <a:t>alter.php</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Adding New Elements and Attributes</a:t>
            </a:r>
            <a:endParaRPr lang="en-US" dirty="0"/>
          </a:p>
        </p:txBody>
      </p:sp>
      <p:sp>
        <p:nvSpPr>
          <p:cNvPr id="3" name="Content Placeholder 2"/>
          <p:cNvSpPr>
            <a:spLocks noGrp="1"/>
          </p:cNvSpPr>
          <p:nvPr>
            <p:ph idx="1"/>
          </p:nvPr>
        </p:nvSpPr>
        <p:spPr>
          <a:xfrm>
            <a:off x="457200" y="1447800"/>
            <a:ext cx="8229600" cy="4724400"/>
          </a:xfrm>
        </p:spPr>
        <p:txBody>
          <a:bodyPr>
            <a:normAutofit/>
          </a:bodyPr>
          <a:lstStyle/>
          <a:p>
            <a:r>
              <a:rPr lang="en-US" sz="2000" dirty="0" smtClean="0"/>
              <a:t>Use the </a:t>
            </a:r>
            <a:r>
              <a:rPr lang="en-US" sz="2000" dirty="0" err="1" smtClean="0"/>
              <a:t>simplexml</a:t>
            </a:r>
            <a:r>
              <a:rPr lang="en-US" sz="2000" dirty="0" smtClean="0"/>
              <a:t> method </a:t>
            </a:r>
            <a:r>
              <a:rPr lang="en-US" sz="2000" dirty="0" err="1" smtClean="0"/>
              <a:t>addChild</a:t>
            </a:r>
            <a:r>
              <a:rPr lang="en-US" sz="2000" dirty="0" smtClean="0"/>
              <a:t>() to add an element</a:t>
            </a:r>
          </a:p>
          <a:p>
            <a:r>
              <a:rPr lang="en-US" sz="2000" dirty="0" smtClean="0"/>
              <a:t>Use the </a:t>
            </a:r>
            <a:r>
              <a:rPr lang="en-US" sz="2000" dirty="0" err="1" smtClean="0"/>
              <a:t>simplexml</a:t>
            </a:r>
            <a:r>
              <a:rPr lang="en-US" sz="2000" dirty="0" smtClean="0"/>
              <a:t> method </a:t>
            </a:r>
            <a:r>
              <a:rPr lang="en-US" sz="2000" dirty="0" err="1" smtClean="0"/>
              <a:t>addAttribute</a:t>
            </a:r>
            <a:r>
              <a:rPr lang="en-US" sz="2000" dirty="0" smtClean="0"/>
              <a:t>() to add an attribute</a:t>
            </a:r>
          </a:p>
          <a:p>
            <a:pPr>
              <a:buNone/>
            </a:pPr>
            <a:r>
              <a:rPr lang="en-US" sz="1800" dirty="0" smtClean="0">
                <a:latin typeface="Courier New" pitchFamily="49" charset="0"/>
                <a:cs typeface="Courier New" pitchFamily="49" charset="0"/>
              </a:rPr>
              <a:t>&lt;?</a:t>
            </a:r>
            <a:r>
              <a:rPr lang="en-US" sz="1800" dirty="0" err="1" smtClean="0">
                <a:latin typeface="Courier New" pitchFamily="49" charset="0"/>
                <a:cs typeface="Courier New" pitchFamily="49" charset="0"/>
              </a:rPr>
              <a:t>php</a:t>
            </a:r>
            <a:endParaRPr lang="en-US" sz="1800" dirty="0" smtClean="0">
              <a:latin typeface="Courier New" pitchFamily="49" charset="0"/>
              <a:cs typeface="Courier New" pitchFamily="49" charset="0"/>
            </a:endParaRPr>
          </a:p>
          <a:p>
            <a:pPr>
              <a:buNone/>
            </a:pPr>
            <a:r>
              <a:rPr lang="en-US" sz="1800" dirty="0" smtClean="0">
                <a:latin typeface="Courier New" pitchFamily="49" charset="0"/>
                <a:cs typeface="Courier New" pitchFamily="49" charset="0"/>
              </a:rPr>
              <a:t>	$xml = </a:t>
            </a:r>
            <a:r>
              <a:rPr lang="en-US" sz="1800" dirty="0" err="1" smtClean="0">
                <a:latin typeface="Courier New" pitchFamily="49" charset="0"/>
                <a:cs typeface="Courier New" pitchFamily="49" charset="0"/>
              </a:rPr>
              <a:t>simplexml_load_file</a:t>
            </a:r>
            <a:r>
              <a:rPr lang="en-US" sz="1800" dirty="0" smtClean="0">
                <a:latin typeface="Courier New" pitchFamily="49" charset="0"/>
                <a:cs typeface="Courier New" pitchFamily="49" charset="0"/>
              </a:rPr>
              <a:t>(‘library.xml') </a:t>
            </a:r>
          </a:p>
          <a:p>
            <a:pPr>
              <a:buNone/>
            </a:pPr>
            <a:r>
              <a:rPr lang="en-US" sz="1800" dirty="0" smtClean="0">
                <a:latin typeface="Courier New" pitchFamily="49" charset="0"/>
                <a:cs typeface="Courier New" pitchFamily="49" charset="0"/>
              </a:rPr>
              <a:t>				or die (“Cant load XML!");</a:t>
            </a:r>
          </a:p>
          <a:p>
            <a:pPr>
              <a:buNone/>
            </a:pPr>
            <a:r>
              <a:rPr lang="en-US" sz="1800" dirty="0" smtClean="0">
                <a:latin typeface="Courier New" pitchFamily="49" charset="0"/>
                <a:cs typeface="Courier New" pitchFamily="49" charset="0"/>
              </a:rPr>
              <a:t>	$book = $xml-&gt;</a:t>
            </a:r>
            <a:r>
              <a:rPr lang="en-US" sz="1800" dirty="0" err="1" smtClean="0">
                <a:latin typeface="Courier New" pitchFamily="49" charset="0"/>
                <a:cs typeface="Courier New" pitchFamily="49" charset="0"/>
              </a:rPr>
              <a:t>addChild</a:t>
            </a:r>
            <a:r>
              <a:rPr lang="en-US" sz="1800" dirty="0" smtClean="0">
                <a:latin typeface="Courier New" pitchFamily="49" charset="0"/>
                <a:cs typeface="Courier New" pitchFamily="49" charset="0"/>
              </a:rPr>
              <a:t>(‘book’);</a:t>
            </a:r>
          </a:p>
          <a:p>
            <a:pPr>
              <a:buNone/>
            </a:pPr>
            <a:r>
              <a:rPr lang="en-US" sz="1800" dirty="0" smtClean="0">
                <a:latin typeface="Courier New" pitchFamily="49" charset="0"/>
                <a:cs typeface="Courier New" pitchFamily="49" charset="0"/>
              </a:rPr>
              <a:t>	$book-&gt;</a:t>
            </a:r>
            <a:r>
              <a:rPr lang="en-US" sz="1800" dirty="0" err="1" smtClean="0">
                <a:solidFill>
                  <a:srgbClr val="FF0000"/>
                </a:solidFill>
                <a:latin typeface="Courier New" pitchFamily="49" charset="0"/>
                <a:cs typeface="Courier New" pitchFamily="49" charset="0"/>
              </a:rPr>
              <a:t>addAttribute</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genre’,’travel</a:t>
            </a:r>
            <a:r>
              <a:rPr lang="en-US" sz="1800" dirty="0" smtClean="0">
                <a:latin typeface="Courier New" pitchFamily="49" charset="0"/>
                <a:cs typeface="Courier New" pitchFamily="49" charset="0"/>
              </a:rPr>
              <a:t>’);</a:t>
            </a:r>
          </a:p>
          <a:p>
            <a:pPr>
              <a:buNone/>
            </a:pPr>
            <a:r>
              <a:rPr lang="en-US" sz="1800" dirty="0" smtClean="0">
                <a:latin typeface="Courier New" pitchFamily="49" charset="0"/>
                <a:cs typeface="Courier New" pitchFamily="49" charset="0"/>
              </a:rPr>
              <a:t>	$book-&gt;</a:t>
            </a:r>
            <a:r>
              <a:rPr lang="en-US" sz="1800" dirty="0" err="1" smtClean="0">
                <a:solidFill>
                  <a:srgbClr val="FF0000"/>
                </a:solidFill>
                <a:latin typeface="Courier New" pitchFamily="49" charset="0"/>
                <a:cs typeface="Courier New" pitchFamily="49" charset="0"/>
              </a:rPr>
              <a:t>addAttribute</a:t>
            </a:r>
            <a:r>
              <a:rPr lang="en-US" sz="1800" dirty="0" smtClean="0">
                <a:latin typeface="Courier New" pitchFamily="49" charset="0"/>
                <a:cs typeface="Courier New" pitchFamily="49" charset="0"/>
              </a:rPr>
              <a:t>(‘rating’,4);</a:t>
            </a:r>
          </a:p>
          <a:p>
            <a:pPr>
              <a:buNone/>
            </a:pPr>
            <a:r>
              <a:rPr lang="en-US" sz="1800" dirty="0" smtClean="0">
                <a:latin typeface="Courier New" pitchFamily="49" charset="0"/>
                <a:cs typeface="Courier New" pitchFamily="49" charset="0"/>
              </a:rPr>
              <a:t>	$book-&gt;</a:t>
            </a:r>
            <a:r>
              <a:rPr lang="en-US" sz="1800" dirty="0" err="1" smtClean="0">
                <a:solidFill>
                  <a:srgbClr val="FF0000"/>
                </a:solidFill>
                <a:latin typeface="Courier New" pitchFamily="49" charset="0"/>
                <a:cs typeface="Courier New" pitchFamily="49" charset="0"/>
              </a:rPr>
              <a:t>addChild</a:t>
            </a:r>
            <a:r>
              <a:rPr lang="en-US" sz="1800" dirty="0" smtClean="0">
                <a:latin typeface="Courier New" pitchFamily="49" charset="0"/>
                <a:cs typeface="Courier New" pitchFamily="49" charset="0"/>
              </a:rPr>
              <a:t>(‘title’, ‘</a:t>
            </a:r>
            <a:r>
              <a:rPr lang="en-US" sz="1800" dirty="0" err="1" smtClean="0">
                <a:latin typeface="Courier New" pitchFamily="49" charset="0"/>
                <a:cs typeface="Courier New" pitchFamily="49" charset="0"/>
              </a:rPr>
              <a:t>Frommer</a:t>
            </a:r>
            <a:r>
              <a:rPr lang="en-US" sz="1800" dirty="0" smtClean="0">
                <a:latin typeface="Courier New" pitchFamily="49" charset="0"/>
                <a:cs typeface="Courier New" pitchFamily="49" charset="0"/>
              </a:rPr>
              <a:t> Italy 2007’);</a:t>
            </a:r>
          </a:p>
          <a:p>
            <a:pPr>
              <a:buNone/>
            </a:pPr>
            <a:r>
              <a:rPr lang="en-US" sz="1800" dirty="0" smtClean="0">
                <a:latin typeface="Courier New" pitchFamily="49" charset="0"/>
                <a:cs typeface="Courier New" pitchFamily="49" charset="0"/>
              </a:rPr>
              <a:t>	$book-&gt;</a:t>
            </a:r>
            <a:r>
              <a:rPr lang="en-US" sz="1800" dirty="0" err="1" smtClean="0">
                <a:solidFill>
                  <a:srgbClr val="FF0000"/>
                </a:solidFill>
                <a:latin typeface="Courier New" pitchFamily="49" charset="0"/>
                <a:cs typeface="Courier New" pitchFamily="49" charset="0"/>
              </a:rPr>
              <a:t>addChild</a:t>
            </a:r>
            <a:r>
              <a:rPr lang="en-US" sz="1800" dirty="0" smtClean="0">
                <a:latin typeface="Courier New" pitchFamily="49" charset="0"/>
                <a:cs typeface="Courier New" pitchFamily="49" charset="0"/>
              </a:rPr>
              <a:t>(‘author’, ‘Various’);</a:t>
            </a:r>
          </a:p>
          <a:p>
            <a:pPr>
              <a:buNone/>
            </a:pPr>
            <a:r>
              <a:rPr lang="en-US" sz="1800" dirty="0" smtClean="0">
                <a:latin typeface="Courier New" pitchFamily="49" charset="0"/>
                <a:cs typeface="Courier New" pitchFamily="49" charset="0"/>
              </a:rPr>
              <a:t>	$book-&gt;</a:t>
            </a:r>
            <a:r>
              <a:rPr lang="en-US" sz="1800" dirty="0" err="1" smtClean="0">
                <a:solidFill>
                  <a:srgbClr val="FF0000"/>
                </a:solidFill>
                <a:latin typeface="Courier New" pitchFamily="49" charset="0"/>
                <a:cs typeface="Courier New" pitchFamily="49" charset="0"/>
              </a:rPr>
              <a:t>addChild</a:t>
            </a:r>
            <a:r>
              <a:rPr lang="en-US" sz="1800" dirty="0" smtClean="0">
                <a:latin typeface="Courier New" pitchFamily="49" charset="0"/>
                <a:cs typeface="Courier New" pitchFamily="49" charset="0"/>
              </a:rPr>
              <a:t>(‘pages’, 850);</a:t>
            </a:r>
          </a:p>
          <a:p>
            <a:pPr>
              <a:buNone/>
            </a:pPr>
            <a:r>
              <a:rPr lang="en-US" sz="1800" dirty="0" smtClean="0">
                <a:latin typeface="Courier New" pitchFamily="49" charset="0"/>
                <a:cs typeface="Courier New" pitchFamily="49" charset="0"/>
              </a:rPr>
              <a:t>	header(‘Content-Type: text/xml’);</a:t>
            </a:r>
          </a:p>
          <a:p>
            <a:pPr>
              <a:buNone/>
            </a:pPr>
            <a:r>
              <a:rPr lang="en-US" sz="1800" dirty="0" smtClean="0">
                <a:latin typeface="Courier New" pitchFamily="49" charset="0"/>
                <a:cs typeface="Courier New" pitchFamily="49" charset="0"/>
              </a:rPr>
              <a:t>	echo $xml-&gt;</a:t>
            </a:r>
            <a:r>
              <a:rPr lang="en-US" sz="1800" dirty="0" err="1" smtClean="0">
                <a:latin typeface="Courier New" pitchFamily="49" charset="0"/>
                <a:cs typeface="Courier New" pitchFamily="49" charset="0"/>
              </a:rPr>
              <a:t>asXML</a:t>
            </a:r>
            <a:r>
              <a:rPr lang="en-US" sz="1800" dirty="0" smtClean="0">
                <a:latin typeface="Courier New" pitchFamily="49" charset="0"/>
                <a:cs typeface="Courier New" pitchFamily="49" charset="0"/>
              </a:rPr>
              <a:t>();</a:t>
            </a:r>
          </a:p>
          <a:p>
            <a:pPr>
              <a:buNone/>
            </a:pPr>
            <a:r>
              <a:rPr lang="en-US" sz="1800" dirty="0" smtClean="0">
                <a:latin typeface="Courier New" pitchFamily="49" charset="0"/>
                <a:cs typeface="Courier New" pitchFamily="49" charset="0"/>
              </a:rPr>
              <a:t>?&gt;</a:t>
            </a:r>
            <a:endParaRPr lang="en-US" sz="2000" dirty="0" smtClean="0">
              <a:latin typeface="Courier New" pitchFamily="49" charset="0"/>
              <a:cs typeface="Courier New" pitchFamily="49" charset="0"/>
            </a:endParaRPr>
          </a:p>
        </p:txBody>
      </p:sp>
      <p:sp>
        <p:nvSpPr>
          <p:cNvPr id="4" name="TextBox 3"/>
          <p:cNvSpPr txBox="1"/>
          <p:nvPr/>
        </p:nvSpPr>
        <p:spPr>
          <a:xfrm>
            <a:off x="7021303" y="6488668"/>
            <a:ext cx="2122697" cy="369332"/>
          </a:xfrm>
          <a:prstGeom prst="rect">
            <a:avLst/>
          </a:prstGeom>
          <a:noFill/>
        </p:spPr>
        <p:txBody>
          <a:bodyPr wrap="none" rtlCol="0">
            <a:spAutoFit/>
          </a:bodyPr>
          <a:lstStyle/>
          <a:p>
            <a:r>
              <a:rPr lang="en-US" dirty="0" smtClean="0"/>
              <a:t>addElements.php</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Adding the id Attribute? </a:t>
            </a:r>
            <a:endParaRPr lang="en-US" dirty="0"/>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dirty="0" smtClean="0"/>
              <a:t>Need to find the next id to give the new object:</a:t>
            </a:r>
          </a:p>
          <a:p>
            <a:pPr>
              <a:buNone/>
            </a:pPr>
            <a:r>
              <a:rPr lang="en-US" sz="1900" dirty="0" smtClean="0">
                <a:latin typeface="Courier New" pitchFamily="49" charset="0"/>
                <a:cs typeface="Courier New" pitchFamily="49" charset="0"/>
              </a:rPr>
              <a:t>&lt;?</a:t>
            </a:r>
            <a:r>
              <a:rPr lang="en-US" sz="1900" dirty="0" err="1" smtClean="0">
                <a:latin typeface="Courier New" pitchFamily="49" charset="0"/>
                <a:cs typeface="Courier New" pitchFamily="49" charset="0"/>
              </a:rPr>
              <a:t>php</a:t>
            </a:r>
            <a:endParaRPr lang="en-US" sz="1900" dirty="0" smtClean="0">
              <a:latin typeface="Courier New" pitchFamily="49" charset="0"/>
              <a:cs typeface="Courier New" pitchFamily="49" charset="0"/>
            </a:endParaRPr>
          </a:p>
          <a:p>
            <a:pPr>
              <a:buNone/>
            </a:pPr>
            <a:r>
              <a:rPr lang="en-US" sz="1900" dirty="0" smtClean="0">
                <a:latin typeface="Courier New" pitchFamily="49" charset="0"/>
                <a:cs typeface="Courier New" pitchFamily="49" charset="0"/>
              </a:rPr>
              <a:t>	$xml = </a:t>
            </a:r>
            <a:r>
              <a:rPr lang="en-US" sz="1900" dirty="0" err="1" smtClean="0">
                <a:latin typeface="Courier New" pitchFamily="49" charset="0"/>
                <a:cs typeface="Courier New" pitchFamily="49" charset="0"/>
              </a:rPr>
              <a:t>simplexml_load_file</a:t>
            </a:r>
            <a:r>
              <a:rPr lang="en-US" sz="1900" dirty="0" smtClean="0">
                <a:latin typeface="Courier New" pitchFamily="49" charset="0"/>
                <a:cs typeface="Courier New" pitchFamily="49" charset="0"/>
              </a:rPr>
              <a:t>(‘library.xml') </a:t>
            </a:r>
          </a:p>
          <a:p>
            <a:pPr>
              <a:buNone/>
            </a:pPr>
            <a:r>
              <a:rPr lang="en-US" sz="1900" dirty="0" smtClean="0">
                <a:latin typeface="Courier New" pitchFamily="49" charset="0"/>
                <a:cs typeface="Courier New" pitchFamily="49" charset="0"/>
              </a:rPr>
              <a:t>					or die (“Cant load XML!");</a:t>
            </a:r>
          </a:p>
          <a:p>
            <a:pPr>
              <a:buNone/>
            </a:pPr>
            <a:r>
              <a:rPr lang="en-US" sz="1900" dirty="0" smtClean="0">
                <a:solidFill>
                  <a:srgbClr val="FF0000"/>
                </a:solidFill>
                <a:latin typeface="Courier New" pitchFamily="49" charset="0"/>
                <a:cs typeface="Courier New" pitchFamily="49" charset="0"/>
              </a:rPr>
              <a:t>	$</a:t>
            </a:r>
            <a:r>
              <a:rPr lang="en-US" sz="1900" dirty="0" err="1" smtClean="0">
                <a:solidFill>
                  <a:srgbClr val="FF0000"/>
                </a:solidFill>
                <a:latin typeface="Courier New" pitchFamily="49" charset="0"/>
                <a:cs typeface="Courier New" pitchFamily="49" charset="0"/>
              </a:rPr>
              <a:t>numBooks</a:t>
            </a:r>
            <a:r>
              <a:rPr lang="en-US" sz="1900" dirty="0" smtClean="0">
                <a:solidFill>
                  <a:srgbClr val="FF0000"/>
                </a:solidFill>
                <a:latin typeface="Courier New" pitchFamily="49" charset="0"/>
                <a:cs typeface="Courier New" pitchFamily="49" charset="0"/>
              </a:rPr>
              <a:t> = count($xml-&gt;book);</a:t>
            </a:r>
          </a:p>
          <a:p>
            <a:pPr>
              <a:buNone/>
            </a:pPr>
            <a:r>
              <a:rPr lang="en-US" sz="1900" dirty="0" smtClean="0">
                <a:solidFill>
                  <a:srgbClr val="FF0000"/>
                </a:solidFill>
                <a:latin typeface="Courier New" pitchFamily="49" charset="0"/>
                <a:cs typeface="Courier New" pitchFamily="49" charset="0"/>
              </a:rPr>
              <a:t>	$</a:t>
            </a:r>
            <a:r>
              <a:rPr lang="en-US" sz="1900" dirty="0" err="1" smtClean="0">
                <a:solidFill>
                  <a:srgbClr val="FF0000"/>
                </a:solidFill>
                <a:latin typeface="Courier New" pitchFamily="49" charset="0"/>
                <a:cs typeface="Courier New" pitchFamily="49" charset="0"/>
              </a:rPr>
              <a:t>lastID</a:t>
            </a:r>
            <a:r>
              <a:rPr lang="en-US" sz="1900" dirty="0" smtClean="0">
                <a:solidFill>
                  <a:srgbClr val="FF0000"/>
                </a:solidFill>
                <a:latin typeface="Courier New" pitchFamily="49" charset="0"/>
                <a:cs typeface="Courier New" pitchFamily="49" charset="0"/>
              </a:rPr>
              <a:t> = $xml-&gt;book[($</a:t>
            </a:r>
            <a:r>
              <a:rPr lang="en-US" sz="1900" dirty="0" err="1" smtClean="0">
                <a:solidFill>
                  <a:srgbClr val="FF0000"/>
                </a:solidFill>
                <a:latin typeface="Courier New" pitchFamily="49" charset="0"/>
                <a:cs typeface="Courier New" pitchFamily="49" charset="0"/>
              </a:rPr>
              <a:t>numBooks</a:t>
            </a:r>
            <a:r>
              <a:rPr lang="en-US" sz="1900" dirty="0" smtClean="0">
                <a:solidFill>
                  <a:srgbClr val="FF0000"/>
                </a:solidFill>
                <a:latin typeface="Courier New" pitchFamily="49" charset="0"/>
                <a:cs typeface="Courier New" pitchFamily="49" charset="0"/>
              </a:rPr>
              <a:t> - 1)]{‘id’};</a:t>
            </a:r>
          </a:p>
          <a:p>
            <a:pPr>
              <a:buNone/>
            </a:pPr>
            <a:r>
              <a:rPr lang="en-US" sz="1900" dirty="0" smtClean="0">
                <a:latin typeface="Courier New" pitchFamily="49" charset="0"/>
                <a:cs typeface="Courier New" pitchFamily="49" charset="0"/>
              </a:rPr>
              <a:t>	$book = $xml-&gt;</a:t>
            </a:r>
            <a:r>
              <a:rPr lang="en-US" sz="1900" dirty="0" err="1" smtClean="0">
                <a:latin typeface="Courier New" pitchFamily="49" charset="0"/>
                <a:cs typeface="Courier New" pitchFamily="49" charset="0"/>
              </a:rPr>
              <a:t>addChild</a:t>
            </a:r>
            <a:r>
              <a:rPr lang="en-US" sz="1900" dirty="0" smtClean="0">
                <a:latin typeface="Courier New" pitchFamily="49" charset="0"/>
                <a:cs typeface="Courier New" pitchFamily="49" charset="0"/>
              </a:rPr>
              <a:t>(‘book’);</a:t>
            </a:r>
          </a:p>
          <a:p>
            <a:pPr>
              <a:buNone/>
            </a:pPr>
            <a:r>
              <a:rPr lang="en-US" sz="1900" dirty="0" smtClean="0">
                <a:latin typeface="Courier New" pitchFamily="49" charset="0"/>
                <a:cs typeface="Courier New" pitchFamily="49" charset="0"/>
              </a:rPr>
              <a:t>	$book-&gt;</a:t>
            </a:r>
            <a:r>
              <a:rPr lang="en-US" sz="1900" dirty="0" err="1" smtClean="0">
                <a:latin typeface="Courier New" pitchFamily="49" charset="0"/>
                <a:cs typeface="Courier New" pitchFamily="49" charset="0"/>
              </a:rPr>
              <a:t>addAttribute</a:t>
            </a:r>
            <a:r>
              <a:rPr lang="en-US" sz="1900" dirty="0" smtClean="0">
                <a:latin typeface="Courier New" pitchFamily="49" charset="0"/>
                <a:cs typeface="Courier New" pitchFamily="49" charset="0"/>
              </a:rPr>
              <a:t>(‘</a:t>
            </a:r>
            <a:r>
              <a:rPr lang="en-US" sz="1900" dirty="0" err="1" smtClean="0">
                <a:latin typeface="Courier New" pitchFamily="49" charset="0"/>
                <a:cs typeface="Courier New" pitchFamily="49" charset="0"/>
              </a:rPr>
              <a:t>genre’,’travel</a:t>
            </a:r>
            <a:r>
              <a:rPr lang="en-US" sz="1900" dirty="0" smtClean="0">
                <a:latin typeface="Courier New" pitchFamily="49" charset="0"/>
                <a:cs typeface="Courier New" pitchFamily="49" charset="0"/>
              </a:rPr>
              <a:t>’);</a:t>
            </a:r>
          </a:p>
          <a:p>
            <a:pPr>
              <a:buNone/>
            </a:pPr>
            <a:r>
              <a:rPr lang="en-US" sz="1900" dirty="0" smtClean="0">
                <a:latin typeface="Courier New" pitchFamily="49" charset="0"/>
                <a:cs typeface="Courier New" pitchFamily="49" charset="0"/>
              </a:rPr>
              <a:t>	$book-&gt;</a:t>
            </a:r>
            <a:r>
              <a:rPr lang="en-US" sz="1900" dirty="0" err="1" smtClean="0">
                <a:latin typeface="Courier New" pitchFamily="49" charset="0"/>
                <a:cs typeface="Courier New" pitchFamily="49" charset="0"/>
              </a:rPr>
              <a:t>addAttribute</a:t>
            </a:r>
            <a:r>
              <a:rPr lang="en-US" sz="1900" dirty="0" smtClean="0">
                <a:latin typeface="Courier New" pitchFamily="49" charset="0"/>
                <a:cs typeface="Courier New" pitchFamily="49" charset="0"/>
              </a:rPr>
              <a:t>(‘rating’,4);</a:t>
            </a:r>
          </a:p>
          <a:p>
            <a:pPr>
              <a:buNone/>
            </a:pPr>
            <a:r>
              <a:rPr lang="en-US" sz="1900" dirty="0" smtClean="0">
                <a:solidFill>
                  <a:srgbClr val="FF0000"/>
                </a:solidFill>
                <a:latin typeface="Courier New" pitchFamily="49" charset="0"/>
                <a:cs typeface="Courier New" pitchFamily="49" charset="0"/>
              </a:rPr>
              <a:t>	$book-&gt;</a:t>
            </a:r>
            <a:r>
              <a:rPr lang="en-US" sz="1900" dirty="0" err="1" smtClean="0">
                <a:solidFill>
                  <a:srgbClr val="FF0000"/>
                </a:solidFill>
                <a:latin typeface="Courier New" pitchFamily="49" charset="0"/>
                <a:cs typeface="Courier New" pitchFamily="49" charset="0"/>
              </a:rPr>
              <a:t>addAttribute</a:t>
            </a:r>
            <a:r>
              <a:rPr lang="en-US" sz="1900" dirty="0" smtClean="0">
                <a:solidFill>
                  <a:srgbClr val="FF0000"/>
                </a:solidFill>
                <a:latin typeface="Courier New" pitchFamily="49" charset="0"/>
                <a:cs typeface="Courier New" pitchFamily="49" charset="0"/>
              </a:rPr>
              <a:t>(‘id’,($</a:t>
            </a:r>
            <a:r>
              <a:rPr lang="en-US" sz="1900" dirty="0" err="1" smtClean="0">
                <a:solidFill>
                  <a:srgbClr val="FF0000"/>
                </a:solidFill>
                <a:latin typeface="Courier New" pitchFamily="49" charset="0"/>
                <a:cs typeface="Courier New" pitchFamily="49" charset="0"/>
              </a:rPr>
              <a:t>lastID</a:t>
            </a:r>
            <a:r>
              <a:rPr lang="en-US" sz="1900" dirty="0" smtClean="0">
                <a:solidFill>
                  <a:srgbClr val="FF0000"/>
                </a:solidFill>
                <a:latin typeface="Courier New" pitchFamily="49" charset="0"/>
                <a:cs typeface="Courier New" pitchFamily="49" charset="0"/>
              </a:rPr>
              <a:t> + 1));</a:t>
            </a:r>
          </a:p>
          <a:p>
            <a:pPr>
              <a:buNone/>
            </a:pPr>
            <a:r>
              <a:rPr lang="en-US" sz="1900" dirty="0" smtClean="0">
                <a:latin typeface="Courier New" pitchFamily="49" charset="0"/>
                <a:cs typeface="Courier New" pitchFamily="49" charset="0"/>
              </a:rPr>
              <a:t>	$book-&gt;</a:t>
            </a:r>
            <a:r>
              <a:rPr lang="en-US" sz="1900" dirty="0" err="1" smtClean="0">
                <a:latin typeface="Courier New" pitchFamily="49" charset="0"/>
                <a:cs typeface="Courier New" pitchFamily="49" charset="0"/>
              </a:rPr>
              <a:t>addChild</a:t>
            </a:r>
            <a:r>
              <a:rPr lang="en-US" sz="1900" dirty="0" smtClean="0">
                <a:latin typeface="Courier New" pitchFamily="49" charset="0"/>
                <a:cs typeface="Courier New" pitchFamily="49" charset="0"/>
              </a:rPr>
              <a:t>(‘title’, ‘</a:t>
            </a:r>
            <a:r>
              <a:rPr lang="en-US" sz="1900" dirty="0" err="1" smtClean="0">
                <a:latin typeface="Courier New" pitchFamily="49" charset="0"/>
                <a:cs typeface="Courier New" pitchFamily="49" charset="0"/>
              </a:rPr>
              <a:t>Frommer</a:t>
            </a:r>
            <a:r>
              <a:rPr lang="en-US" sz="1900" dirty="0" smtClean="0">
                <a:latin typeface="Courier New" pitchFamily="49" charset="0"/>
                <a:cs typeface="Courier New" pitchFamily="49" charset="0"/>
              </a:rPr>
              <a:t> Italy 2007’);</a:t>
            </a:r>
          </a:p>
          <a:p>
            <a:pPr>
              <a:buNone/>
            </a:pPr>
            <a:r>
              <a:rPr lang="en-US" sz="1900" dirty="0" smtClean="0">
                <a:latin typeface="Courier New" pitchFamily="49" charset="0"/>
                <a:cs typeface="Courier New" pitchFamily="49" charset="0"/>
              </a:rPr>
              <a:t>	$book-&gt;</a:t>
            </a:r>
            <a:r>
              <a:rPr lang="en-US" sz="1900" dirty="0" err="1" smtClean="0">
                <a:latin typeface="Courier New" pitchFamily="49" charset="0"/>
                <a:cs typeface="Courier New" pitchFamily="49" charset="0"/>
              </a:rPr>
              <a:t>addChild</a:t>
            </a:r>
            <a:r>
              <a:rPr lang="en-US" sz="1900" dirty="0" smtClean="0">
                <a:latin typeface="Courier New" pitchFamily="49" charset="0"/>
                <a:cs typeface="Courier New" pitchFamily="49" charset="0"/>
              </a:rPr>
              <a:t>(‘author’, ‘Various’);</a:t>
            </a:r>
          </a:p>
          <a:p>
            <a:pPr>
              <a:buNone/>
            </a:pPr>
            <a:r>
              <a:rPr lang="en-US" sz="1900" dirty="0" smtClean="0">
                <a:latin typeface="Courier New" pitchFamily="49" charset="0"/>
                <a:cs typeface="Courier New" pitchFamily="49" charset="0"/>
              </a:rPr>
              <a:t>	$book-&gt;</a:t>
            </a:r>
            <a:r>
              <a:rPr lang="en-US" sz="1900" dirty="0" err="1" smtClean="0">
                <a:latin typeface="Courier New" pitchFamily="49" charset="0"/>
                <a:cs typeface="Courier New" pitchFamily="49" charset="0"/>
              </a:rPr>
              <a:t>addChild</a:t>
            </a:r>
            <a:r>
              <a:rPr lang="en-US" sz="1900" dirty="0" smtClean="0">
                <a:latin typeface="Courier New" pitchFamily="49" charset="0"/>
                <a:cs typeface="Courier New" pitchFamily="49" charset="0"/>
              </a:rPr>
              <a:t>(‘pages’, 850);</a:t>
            </a:r>
          </a:p>
          <a:p>
            <a:pPr>
              <a:buNone/>
            </a:pPr>
            <a:r>
              <a:rPr lang="en-US" sz="1900" dirty="0" smtClean="0">
                <a:latin typeface="Courier New" pitchFamily="49" charset="0"/>
                <a:cs typeface="Courier New" pitchFamily="49" charset="0"/>
              </a:rPr>
              <a:t>	header(‘Content-Type: text/xml’);</a:t>
            </a:r>
          </a:p>
          <a:p>
            <a:pPr>
              <a:buNone/>
            </a:pPr>
            <a:r>
              <a:rPr lang="en-US" sz="1900" dirty="0" smtClean="0">
                <a:latin typeface="Courier New" pitchFamily="49" charset="0"/>
                <a:cs typeface="Courier New" pitchFamily="49" charset="0"/>
              </a:rPr>
              <a:t>	echo $xml-&gt;</a:t>
            </a:r>
            <a:r>
              <a:rPr lang="en-US" sz="1900" dirty="0" err="1" smtClean="0">
                <a:latin typeface="Courier New" pitchFamily="49" charset="0"/>
                <a:cs typeface="Courier New" pitchFamily="49" charset="0"/>
              </a:rPr>
              <a:t>asXML</a:t>
            </a:r>
            <a:r>
              <a:rPr lang="en-US" sz="1900" dirty="0" smtClean="0">
                <a:latin typeface="Courier New" pitchFamily="49" charset="0"/>
                <a:cs typeface="Courier New" pitchFamily="49" charset="0"/>
              </a:rPr>
              <a:t>();</a:t>
            </a:r>
          </a:p>
          <a:p>
            <a:pPr>
              <a:buNone/>
            </a:pPr>
            <a:r>
              <a:rPr lang="en-US" sz="1900" dirty="0" smtClean="0">
                <a:latin typeface="Courier New" pitchFamily="49" charset="0"/>
                <a:cs typeface="Courier New" pitchFamily="49" charset="0"/>
              </a:rPr>
              <a:t>?&gt;</a:t>
            </a:r>
            <a:endParaRPr lang="en-US" sz="2200" dirty="0" smtClean="0">
              <a:latin typeface="Courier New" pitchFamily="49" charset="0"/>
              <a:cs typeface="Courier New" pitchFamily="49"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New XML Documents</a:t>
            </a:r>
            <a:endParaRPr lang="en-US" dirty="0"/>
          </a:p>
        </p:txBody>
      </p:sp>
      <p:sp>
        <p:nvSpPr>
          <p:cNvPr id="3" name="Content Placeholder 2"/>
          <p:cNvSpPr>
            <a:spLocks noGrp="1"/>
          </p:cNvSpPr>
          <p:nvPr>
            <p:ph idx="1"/>
          </p:nvPr>
        </p:nvSpPr>
        <p:spPr>
          <a:xfrm>
            <a:off x="0" y="1295400"/>
            <a:ext cx="9144000" cy="5257800"/>
          </a:xfrm>
        </p:spPr>
        <p:txBody>
          <a:bodyPr>
            <a:normAutofit fontScale="77500" lnSpcReduction="20000"/>
          </a:bodyPr>
          <a:lstStyle/>
          <a:p>
            <a:r>
              <a:rPr lang="en-US" dirty="0" smtClean="0"/>
              <a:t>Can create an new empty XML document then use </a:t>
            </a:r>
            <a:r>
              <a:rPr lang="en-US" dirty="0" err="1" smtClean="0"/>
              <a:t>addChild</a:t>
            </a:r>
            <a:r>
              <a:rPr lang="en-US" dirty="0" smtClean="0"/>
              <a:t>() and </a:t>
            </a:r>
            <a:r>
              <a:rPr lang="en-US" dirty="0" err="1" smtClean="0"/>
              <a:t>addAttribute</a:t>
            </a:r>
            <a:r>
              <a:rPr lang="en-US" dirty="0" smtClean="0"/>
              <a:t>() methods.</a:t>
            </a:r>
          </a:p>
          <a:p>
            <a:pPr>
              <a:buNone/>
            </a:pPr>
            <a:endParaRPr lang="en-US" sz="2100" dirty="0" smtClean="0"/>
          </a:p>
          <a:p>
            <a:pPr>
              <a:buNone/>
            </a:pPr>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php</a:t>
            </a:r>
            <a:endParaRPr lang="en-US" sz="2000" dirty="0" smtClean="0">
              <a:latin typeface="Courier New" pitchFamily="49" charset="0"/>
              <a:cs typeface="Courier New" pitchFamily="49" charset="0"/>
            </a:endParaRPr>
          </a:p>
          <a:p>
            <a:pPr>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xmlStr</a:t>
            </a:r>
            <a:r>
              <a:rPr lang="en-US" sz="2000" dirty="0" smtClean="0">
                <a:latin typeface="Courier New" pitchFamily="49" charset="0"/>
                <a:cs typeface="Courier New" pitchFamily="49" charset="0"/>
              </a:rPr>
              <a:t> = "&lt;?xml version='1.0'?&gt;&lt;person&gt;&lt;/person&gt;";</a:t>
            </a:r>
          </a:p>
          <a:p>
            <a:pPr>
              <a:buNone/>
            </a:pPr>
            <a:r>
              <a:rPr lang="en-US" sz="2000" dirty="0" smtClean="0">
                <a:latin typeface="Courier New" pitchFamily="49" charset="0"/>
                <a:cs typeface="Courier New" pitchFamily="49" charset="0"/>
              </a:rPr>
              <a:t>	$xml = </a:t>
            </a:r>
            <a:r>
              <a:rPr lang="en-US" sz="2000" dirty="0" err="1" smtClean="0">
                <a:latin typeface="Courier New" pitchFamily="49" charset="0"/>
                <a:cs typeface="Courier New" pitchFamily="49" charset="0"/>
              </a:rPr>
              <a:t>simplexml_load_string</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xmlStr</a:t>
            </a:r>
            <a:r>
              <a:rPr lang="en-US" sz="2000" dirty="0" smtClean="0">
                <a:latin typeface="Courier New" pitchFamily="49" charset="0"/>
                <a:cs typeface="Courier New" pitchFamily="49" charset="0"/>
              </a:rPr>
              <a:t>);</a:t>
            </a:r>
          </a:p>
          <a:p>
            <a:pPr>
              <a:buNone/>
            </a:pPr>
            <a:r>
              <a:rPr lang="en-US" sz="2000" dirty="0" smtClean="0">
                <a:latin typeface="Courier New" pitchFamily="49" charset="0"/>
                <a:cs typeface="Courier New" pitchFamily="49" charset="0"/>
              </a:rPr>
              <a:t>	$xml-&gt;</a:t>
            </a:r>
            <a:r>
              <a:rPr lang="en-US" sz="2000" dirty="0" err="1" smtClean="0">
                <a:latin typeface="Courier New" pitchFamily="49" charset="0"/>
                <a:cs typeface="Courier New" pitchFamily="49" charset="0"/>
              </a:rPr>
              <a:t>addAttribute</a:t>
            </a:r>
            <a:r>
              <a:rPr lang="en-US" sz="2000" dirty="0" smtClean="0">
                <a:latin typeface="Courier New" pitchFamily="49" charset="0"/>
                <a:cs typeface="Courier New" pitchFamily="49" charset="0"/>
              </a:rPr>
              <a:t>('age', '18');  </a:t>
            </a:r>
            <a:r>
              <a:rPr lang="en-US" sz="2000" b="1" dirty="0" smtClean="0">
                <a:latin typeface="Courier New" pitchFamily="49" charset="0"/>
                <a:cs typeface="Courier New" pitchFamily="49" charset="0"/>
              </a:rPr>
              <a:t>//adding attributes to person</a:t>
            </a:r>
          </a:p>
          <a:p>
            <a:pPr>
              <a:buNone/>
            </a:pPr>
            <a:r>
              <a:rPr lang="en-US" sz="2000" dirty="0" smtClean="0">
                <a:latin typeface="Courier New" pitchFamily="49" charset="0"/>
                <a:cs typeface="Courier New" pitchFamily="49" charset="0"/>
              </a:rPr>
              <a:t>	$xml-&gt;</a:t>
            </a:r>
            <a:r>
              <a:rPr lang="en-US" sz="2000" dirty="0" err="1" smtClean="0">
                <a:latin typeface="Courier New" pitchFamily="49" charset="0"/>
                <a:cs typeface="Courier New" pitchFamily="49" charset="0"/>
              </a:rPr>
              <a:t>addAttribute</a:t>
            </a:r>
            <a:r>
              <a:rPr lang="en-US" sz="2000" dirty="0" smtClean="0">
                <a:latin typeface="Courier New" pitchFamily="49" charset="0"/>
                <a:cs typeface="Courier New" pitchFamily="49" charset="0"/>
              </a:rPr>
              <a:t>('sex', 'male');</a:t>
            </a:r>
          </a:p>
          <a:p>
            <a:pPr>
              <a:buNone/>
            </a:pPr>
            <a:r>
              <a:rPr lang="en-US" sz="2000" dirty="0" smtClean="0">
                <a:latin typeface="Courier New" pitchFamily="49" charset="0"/>
                <a:cs typeface="Courier New" pitchFamily="49" charset="0"/>
              </a:rPr>
              <a:t>	$xml-&gt;</a:t>
            </a:r>
            <a:r>
              <a:rPr lang="en-US" sz="2000" dirty="0" err="1" smtClean="0">
                <a:latin typeface="Courier New" pitchFamily="49" charset="0"/>
                <a:cs typeface="Courier New" pitchFamily="49" charset="0"/>
              </a:rPr>
              <a:t>addChild</a:t>
            </a:r>
            <a:r>
              <a:rPr lang="en-US" sz="2000" dirty="0" smtClean="0">
                <a:latin typeface="Courier New" pitchFamily="49" charset="0"/>
                <a:cs typeface="Courier New" pitchFamily="49" charset="0"/>
              </a:rPr>
              <a:t>('name', 'John Doe'); </a:t>
            </a:r>
            <a:r>
              <a:rPr lang="en-US" sz="2000" b="1" dirty="0" smtClean="0">
                <a:latin typeface="Courier New" pitchFamily="49" charset="0"/>
                <a:cs typeface="Courier New" pitchFamily="49" charset="0"/>
              </a:rPr>
              <a:t>//adding child element to person</a:t>
            </a:r>
          </a:p>
          <a:p>
            <a:pPr>
              <a:buNone/>
            </a:pPr>
            <a:r>
              <a:rPr lang="en-US" sz="2000" dirty="0" smtClean="0">
                <a:latin typeface="Courier New" pitchFamily="49" charset="0"/>
                <a:cs typeface="Courier New" pitchFamily="49" charset="0"/>
              </a:rPr>
              <a:t>	$xml-&gt;</a:t>
            </a:r>
            <a:r>
              <a:rPr lang="en-US" sz="2000" dirty="0" err="1" smtClean="0">
                <a:latin typeface="Courier New" pitchFamily="49" charset="0"/>
                <a:cs typeface="Courier New" pitchFamily="49" charset="0"/>
              </a:rPr>
              <a:t>addChild</a:t>
            </a:r>
            <a:r>
              <a:rPr lang="en-US" sz="2000" dirty="0" smtClean="0">
                <a:latin typeface="Courier New" pitchFamily="49" charset="0"/>
                <a:cs typeface="Courier New" pitchFamily="49" charset="0"/>
              </a:rPr>
              <a:t>('dob', '04-04-1989');</a:t>
            </a:r>
          </a:p>
          <a:p>
            <a:pPr>
              <a:buNone/>
            </a:pPr>
            <a:r>
              <a:rPr lang="en-US" sz="2000" dirty="0" smtClean="0">
                <a:latin typeface="Courier New" pitchFamily="49" charset="0"/>
                <a:cs typeface="Courier New" pitchFamily="49" charset="0"/>
              </a:rPr>
              <a:t>	$address = $xml-&gt;</a:t>
            </a:r>
            <a:r>
              <a:rPr lang="en-US" sz="2000" dirty="0" err="1" smtClean="0">
                <a:latin typeface="Courier New" pitchFamily="49" charset="0"/>
                <a:cs typeface="Courier New" pitchFamily="49" charset="0"/>
              </a:rPr>
              <a:t>addChild</a:t>
            </a:r>
            <a:r>
              <a:rPr lang="en-US" sz="2000" dirty="0" smtClean="0">
                <a:latin typeface="Courier New" pitchFamily="49" charset="0"/>
                <a:cs typeface="Courier New" pitchFamily="49" charset="0"/>
              </a:rPr>
              <a:t>('address'); </a:t>
            </a:r>
          </a:p>
          <a:p>
            <a:pPr>
              <a:buNone/>
            </a:pPr>
            <a:r>
              <a:rPr lang="en-US" sz="2000" dirty="0" smtClean="0">
                <a:latin typeface="Courier New" pitchFamily="49" charset="0"/>
                <a:cs typeface="Courier New" pitchFamily="49" charset="0"/>
              </a:rPr>
              <a:t>	$address-&gt;</a:t>
            </a:r>
            <a:r>
              <a:rPr lang="en-US" sz="2000" dirty="0" err="1" smtClean="0">
                <a:latin typeface="Courier New" pitchFamily="49" charset="0"/>
                <a:cs typeface="Courier New" pitchFamily="49" charset="0"/>
              </a:rPr>
              <a:t>addChild</a:t>
            </a:r>
            <a:r>
              <a:rPr lang="en-US" sz="2000" dirty="0" smtClean="0">
                <a:latin typeface="Courier New" pitchFamily="49" charset="0"/>
                <a:cs typeface="Courier New" pitchFamily="49" charset="0"/>
              </a:rPr>
              <a:t>('street', '12 A Road'); </a:t>
            </a:r>
            <a:r>
              <a:rPr lang="en-US" sz="2000" b="1" dirty="0" smtClean="0">
                <a:latin typeface="Courier New" pitchFamily="49" charset="0"/>
                <a:cs typeface="Courier New" pitchFamily="49" charset="0"/>
              </a:rPr>
              <a:t>//adding child to address</a:t>
            </a:r>
          </a:p>
          <a:p>
            <a:pPr>
              <a:buNone/>
            </a:pPr>
            <a:r>
              <a:rPr lang="en-US" sz="2000" dirty="0" smtClean="0">
                <a:latin typeface="Courier New" pitchFamily="49" charset="0"/>
                <a:cs typeface="Courier New" pitchFamily="49" charset="0"/>
              </a:rPr>
              <a:t>	$address-&gt;</a:t>
            </a:r>
            <a:r>
              <a:rPr lang="en-US" sz="2000" dirty="0" err="1" smtClean="0">
                <a:latin typeface="Courier New" pitchFamily="49" charset="0"/>
                <a:cs typeface="Courier New" pitchFamily="49" charset="0"/>
              </a:rPr>
              <a:t>addChild</a:t>
            </a:r>
            <a:r>
              <a:rPr lang="en-US" sz="2000" dirty="0" smtClean="0">
                <a:latin typeface="Courier New" pitchFamily="49" charset="0"/>
                <a:cs typeface="Courier New" pitchFamily="49" charset="0"/>
              </a:rPr>
              <a:t>('city', 'London');</a:t>
            </a:r>
          </a:p>
          <a:p>
            <a:pPr>
              <a:buNone/>
            </a:pPr>
            <a:r>
              <a:rPr lang="en-US" sz="2000" dirty="0" smtClean="0">
                <a:latin typeface="Courier New" pitchFamily="49" charset="0"/>
                <a:cs typeface="Courier New" pitchFamily="49" charset="0"/>
              </a:rPr>
              <a:t>	$country = $address-&gt;</a:t>
            </a:r>
            <a:r>
              <a:rPr lang="en-US" sz="2000" dirty="0" err="1" smtClean="0">
                <a:latin typeface="Courier New" pitchFamily="49" charset="0"/>
                <a:cs typeface="Courier New" pitchFamily="49" charset="0"/>
              </a:rPr>
              <a:t>addChild</a:t>
            </a:r>
            <a:r>
              <a:rPr lang="en-US" sz="2000" dirty="0" smtClean="0">
                <a:latin typeface="Courier New" pitchFamily="49" charset="0"/>
                <a:cs typeface="Courier New" pitchFamily="49" charset="0"/>
              </a:rPr>
              <a:t>('country', 'United Kingdom');</a:t>
            </a:r>
          </a:p>
          <a:p>
            <a:pPr>
              <a:buNone/>
            </a:pPr>
            <a:r>
              <a:rPr lang="en-US" sz="2000" dirty="0" smtClean="0">
                <a:latin typeface="Courier New" pitchFamily="49" charset="0"/>
                <a:cs typeface="Courier New" pitchFamily="49" charset="0"/>
              </a:rPr>
              <a:t>	$country-&gt;</a:t>
            </a:r>
            <a:r>
              <a:rPr lang="en-US" sz="2000" dirty="0" err="1" smtClean="0">
                <a:latin typeface="Courier New" pitchFamily="49" charset="0"/>
                <a:cs typeface="Courier New" pitchFamily="49" charset="0"/>
              </a:rPr>
              <a:t>addAttribute</a:t>
            </a:r>
            <a:r>
              <a:rPr lang="en-US" sz="2000" dirty="0" smtClean="0">
                <a:latin typeface="Courier New" pitchFamily="49" charset="0"/>
                <a:cs typeface="Courier New" pitchFamily="49" charset="0"/>
              </a:rPr>
              <a:t>('code', 'UK'); </a:t>
            </a:r>
            <a:r>
              <a:rPr lang="en-US" sz="2000" b="1" dirty="0" smtClean="0">
                <a:latin typeface="Courier New" pitchFamily="49" charset="0"/>
                <a:cs typeface="Courier New" pitchFamily="49" charset="0"/>
              </a:rPr>
              <a:t>//adding attribute to address</a:t>
            </a:r>
          </a:p>
          <a:p>
            <a:pPr>
              <a:buNone/>
            </a:pPr>
            <a:r>
              <a:rPr lang="en-US" sz="2000" dirty="0" smtClean="0">
                <a:latin typeface="Courier New" pitchFamily="49" charset="0"/>
                <a:cs typeface="Courier New" pitchFamily="49" charset="0"/>
              </a:rPr>
              <a:t>	header('Content-Type: text/xml');</a:t>
            </a:r>
          </a:p>
          <a:p>
            <a:pPr>
              <a:buNone/>
            </a:pPr>
            <a:r>
              <a:rPr lang="en-US" sz="2000" dirty="0" smtClean="0">
                <a:latin typeface="Courier New" pitchFamily="49" charset="0"/>
                <a:cs typeface="Courier New" pitchFamily="49" charset="0"/>
              </a:rPr>
              <a:t>	echo $xml-&gt;</a:t>
            </a:r>
            <a:r>
              <a:rPr lang="en-US" sz="2000" dirty="0" err="1" smtClean="0">
                <a:latin typeface="Courier New" pitchFamily="49" charset="0"/>
                <a:cs typeface="Courier New" pitchFamily="49" charset="0"/>
              </a:rPr>
              <a:t>asXML</a:t>
            </a:r>
            <a:r>
              <a:rPr lang="en-US" sz="2000" dirty="0" smtClean="0">
                <a:latin typeface="Courier New" pitchFamily="49" charset="0"/>
                <a:cs typeface="Courier New" pitchFamily="49" charset="0"/>
              </a:rPr>
              <a:t>();</a:t>
            </a:r>
          </a:p>
          <a:p>
            <a:pPr>
              <a:buNone/>
            </a:pPr>
            <a:r>
              <a:rPr lang="en-US" sz="2000" dirty="0" smtClean="0">
                <a:latin typeface="Courier New" pitchFamily="49" charset="0"/>
                <a:cs typeface="Courier New" pitchFamily="49" charset="0"/>
              </a:rPr>
              <a:t>?&gt;</a:t>
            </a:r>
            <a:endParaRPr lang="en-US" sz="2000" dirty="0">
              <a:latin typeface="Courier New" pitchFamily="49" charset="0"/>
              <a:cs typeface="Courier New" pitchFamily="49" charset="0"/>
            </a:endParaRPr>
          </a:p>
        </p:txBody>
      </p:sp>
      <p:sp>
        <p:nvSpPr>
          <p:cNvPr id="4" name="TextBox 3"/>
          <p:cNvSpPr txBox="1"/>
          <p:nvPr/>
        </p:nvSpPr>
        <p:spPr>
          <a:xfrm>
            <a:off x="7569530" y="6488668"/>
            <a:ext cx="1574470" cy="369332"/>
          </a:xfrm>
          <a:prstGeom prst="rect">
            <a:avLst/>
          </a:prstGeom>
          <a:noFill/>
        </p:spPr>
        <p:txBody>
          <a:bodyPr wrap="none" rtlCol="0">
            <a:spAutoFit/>
          </a:bodyPr>
          <a:lstStyle/>
          <a:p>
            <a:r>
              <a:rPr lang="en-US" dirty="0" smtClean="0"/>
              <a:t>newDoc.php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XML</a:t>
            </a:r>
            <a:endParaRPr lang="en-US" dirty="0"/>
          </a:p>
        </p:txBody>
      </p:sp>
      <p:sp>
        <p:nvSpPr>
          <p:cNvPr id="3" name="Content Placeholder 2"/>
          <p:cNvSpPr>
            <a:spLocks noGrp="1"/>
          </p:cNvSpPr>
          <p:nvPr>
            <p:ph idx="1"/>
          </p:nvPr>
        </p:nvSpPr>
        <p:spPr/>
        <p:txBody>
          <a:bodyPr>
            <a:normAutofit/>
          </a:bodyPr>
          <a:lstStyle/>
          <a:p>
            <a:r>
              <a:rPr lang="en-US" dirty="0" smtClean="0"/>
              <a:t>The name XML comes from the full name of the language, E</a:t>
            </a:r>
            <a:r>
              <a:rPr lang="en-US" dirty="0" smtClean="0">
                <a:solidFill>
                  <a:srgbClr val="FF0000"/>
                </a:solidFill>
              </a:rPr>
              <a:t>x</a:t>
            </a:r>
            <a:r>
              <a:rPr lang="en-US" dirty="0" smtClean="0"/>
              <a:t>tensible </a:t>
            </a:r>
            <a:r>
              <a:rPr lang="en-US" dirty="0" smtClean="0">
                <a:solidFill>
                  <a:srgbClr val="FF0000"/>
                </a:solidFill>
              </a:rPr>
              <a:t>M</a:t>
            </a:r>
            <a:r>
              <a:rPr lang="en-US" dirty="0" smtClean="0"/>
              <a:t>arkup </a:t>
            </a:r>
            <a:r>
              <a:rPr lang="en-US" dirty="0" smtClean="0">
                <a:solidFill>
                  <a:srgbClr val="FF0000"/>
                </a:solidFill>
              </a:rPr>
              <a:t>L</a:t>
            </a:r>
            <a:r>
              <a:rPr lang="en-US" dirty="0" smtClean="0"/>
              <a:t>anguage.</a:t>
            </a:r>
          </a:p>
          <a:p>
            <a:r>
              <a:rPr lang="en-US" dirty="0" smtClean="0"/>
              <a:t>XML is a method of data exchange, in that it holds well-defined content within its boundaries.</a:t>
            </a:r>
          </a:p>
          <a:p>
            <a:r>
              <a:rPr lang="en-US" dirty="0" smtClean="0"/>
              <a:t>XML Separates Data from HTML</a:t>
            </a:r>
          </a:p>
          <a:p>
            <a:r>
              <a:rPr lang="en-US" dirty="0" smtClean="0"/>
              <a:t>XML Simplifies Data Sharing</a:t>
            </a:r>
          </a:p>
          <a:p>
            <a:r>
              <a:rPr lang="en-US" dirty="0" smtClean="0"/>
              <a:t>XML Simplifies Data Transport</a:t>
            </a:r>
          </a:p>
          <a:p>
            <a:r>
              <a:rPr lang="en-US" dirty="0" smtClean="0"/>
              <a:t>XML Simplifies Platform Changes</a:t>
            </a:r>
          </a:p>
          <a:p>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XML Review</a:t>
            </a:r>
            <a:endParaRPr lang="en-US" dirty="0"/>
          </a:p>
        </p:txBody>
      </p:sp>
      <p:sp>
        <p:nvSpPr>
          <p:cNvPr id="3" name="Content Placeholder 2"/>
          <p:cNvSpPr>
            <a:spLocks noGrp="1"/>
          </p:cNvSpPr>
          <p:nvPr>
            <p:ph idx="1"/>
          </p:nvPr>
        </p:nvSpPr>
        <p:spPr>
          <a:xfrm>
            <a:off x="457200" y="1600200"/>
            <a:ext cx="8229600" cy="5029200"/>
          </a:xfrm>
        </p:spPr>
        <p:txBody>
          <a:bodyPr/>
          <a:lstStyle/>
          <a:p>
            <a:r>
              <a:rPr lang="en-US" dirty="0" smtClean="0"/>
              <a:t>So far we covered:</a:t>
            </a:r>
          </a:p>
          <a:p>
            <a:pPr lvl="1"/>
            <a:r>
              <a:rPr lang="en-US" dirty="0" smtClean="0"/>
              <a:t>Reading a whole XML file into an XML object</a:t>
            </a:r>
          </a:p>
          <a:p>
            <a:pPr lvl="1"/>
            <a:r>
              <a:rPr lang="en-US" dirty="0" smtClean="0"/>
              <a:t>Retrieving elements and attributes from an XML object.</a:t>
            </a:r>
          </a:p>
          <a:p>
            <a:pPr lvl="1"/>
            <a:r>
              <a:rPr lang="en-US" dirty="0" smtClean="0"/>
              <a:t>Creating a new XML object and adding elements and attributes to it.</a:t>
            </a:r>
          </a:p>
          <a:p>
            <a:r>
              <a:rPr lang="en-US" dirty="0" smtClean="0"/>
              <a:t>In this lecture:</a:t>
            </a:r>
          </a:p>
          <a:p>
            <a:pPr lvl="1"/>
            <a:r>
              <a:rPr lang="en-US" dirty="0" smtClean="0"/>
              <a:t>Querying an XML object using </a:t>
            </a:r>
            <a:r>
              <a:rPr lang="en-US" dirty="0" err="1" smtClean="0"/>
              <a:t>XPath</a:t>
            </a:r>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search in an XML?</a:t>
            </a:r>
            <a:endParaRPr lang="en-US" dirty="0"/>
          </a:p>
        </p:txBody>
      </p:sp>
      <p:sp>
        <p:nvSpPr>
          <p:cNvPr id="3" name="Content Placeholder 2"/>
          <p:cNvSpPr>
            <a:spLocks noGrp="1"/>
          </p:cNvSpPr>
          <p:nvPr>
            <p:ph idx="1"/>
          </p:nvPr>
        </p:nvSpPr>
        <p:spPr>
          <a:xfrm>
            <a:off x="457200" y="1600200"/>
            <a:ext cx="8229600" cy="4724399"/>
          </a:xfrm>
        </p:spPr>
        <p:txBody>
          <a:bodyPr>
            <a:normAutofit/>
          </a:bodyPr>
          <a:lstStyle/>
          <a:p>
            <a:r>
              <a:rPr lang="en-US" dirty="0" err="1" smtClean="0"/>
              <a:t>XPath</a:t>
            </a:r>
            <a:r>
              <a:rPr lang="en-US" dirty="0" smtClean="0"/>
              <a:t>: </a:t>
            </a:r>
          </a:p>
          <a:p>
            <a:pPr lvl="1"/>
            <a:r>
              <a:rPr lang="en-US" dirty="0" smtClean="0"/>
              <a:t>A language for accessing different parts of an XML document, usually on the basis of specific user-defined criteria.</a:t>
            </a:r>
          </a:p>
          <a:p>
            <a:pPr lvl="1"/>
            <a:r>
              <a:rPr lang="en-US" dirty="0" err="1" smtClean="0"/>
              <a:t>XPath</a:t>
            </a:r>
            <a:r>
              <a:rPr lang="en-US" dirty="0" smtClean="0"/>
              <a:t> uses path expressions to select nodes or node-sets in an XML document. </a:t>
            </a:r>
          </a:p>
          <a:p>
            <a:pPr lvl="2"/>
            <a:r>
              <a:rPr lang="en-US" dirty="0" smtClean="0"/>
              <a:t>These path expressions look very much like the expressions you see when you work with a traditional computer file system.</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DOM Extension</a:t>
            </a:r>
            <a:endParaRPr lang="en-US" dirty="0"/>
          </a:p>
        </p:txBody>
      </p:sp>
      <p:sp>
        <p:nvSpPr>
          <p:cNvPr id="3" name="Content Placeholder 2"/>
          <p:cNvSpPr>
            <a:spLocks noGrp="1"/>
          </p:cNvSpPr>
          <p:nvPr>
            <p:ph idx="1"/>
          </p:nvPr>
        </p:nvSpPr>
        <p:spPr/>
        <p:txBody>
          <a:bodyPr>
            <a:normAutofit/>
          </a:bodyPr>
          <a:lstStyle/>
          <a:p>
            <a:r>
              <a:rPr lang="en-US" dirty="0" smtClean="0"/>
              <a:t>Parses the entire XML document and is presented as a tree of these objects.</a:t>
            </a:r>
          </a:p>
          <a:p>
            <a:r>
              <a:rPr lang="en-US" dirty="0" smtClean="0"/>
              <a:t>PHP provides an OO DOM extension using </a:t>
            </a:r>
            <a:r>
              <a:rPr lang="en-US" dirty="0" err="1" smtClean="0"/>
              <a:t>DOMDocument</a:t>
            </a:r>
            <a:r>
              <a:rPr lang="en-US" dirty="0" smtClean="0"/>
              <a:t> Class:</a:t>
            </a:r>
          </a:p>
          <a:p>
            <a:pPr lvl="1"/>
            <a:r>
              <a:rPr lang="en-US" dirty="0" smtClean="0"/>
              <a:t>Method load(‘filename.xml’): loads an XML object</a:t>
            </a:r>
          </a:p>
          <a:p>
            <a:pPr lvl="1"/>
            <a:r>
              <a:rPr lang="en-US" dirty="0" err="1" smtClean="0"/>
              <a:t>childNodes</a:t>
            </a:r>
            <a:r>
              <a:rPr lang="en-US" dirty="0" smtClean="0"/>
              <a:t>: returns the an object containing a set of child</a:t>
            </a:r>
          </a:p>
          <a:p>
            <a:endParaRPr lang="en-US" dirty="0" smtClean="0"/>
          </a:p>
          <a:p>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DOM XML: Reading XML Tree</a:t>
            </a:r>
            <a:endParaRPr lang="en-US" dirty="0"/>
          </a:p>
        </p:txBody>
      </p:sp>
      <p:sp>
        <p:nvSpPr>
          <p:cNvPr id="3" name="Content Placeholder 2"/>
          <p:cNvSpPr>
            <a:spLocks noGrp="1"/>
          </p:cNvSpPr>
          <p:nvPr>
            <p:ph idx="1"/>
          </p:nvPr>
        </p:nvSpPr>
        <p:spPr>
          <a:xfrm>
            <a:off x="228600" y="3352800"/>
            <a:ext cx="8686800" cy="2590800"/>
          </a:xfrm>
        </p:spPr>
        <p:txBody>
          <a:bodyPr>
            <a:noAutofit/>
          </a:bodyPr>
          <a:lstStyle/>
          <a:p>
            <a:pPr>
              <a:buNone/>
            </a:pPr>
            <a:r>
              <a:rPr lang="en-US" sz="1600" dirty="0" smtClean="0">
                <a:latin typeface="Courier New" pitchFamily="49" charset="0"/>
                <a:cs typeface="Courier New" pitchFamily="49" charset="0"/>
              </a:rPr>
              <a:t>&lt;?</a:t>
            </a:r>
            <a:r>
              <a:rPr lang="en-US" sz="1600" dirty="0" err="1" smtClean="0">
                <a:latin typeface="Courier New" pitchFamily="49" charset="0"/>
                <a:cs typeface="Courier New" pitchFamily="49" charset="0"/>
              </a:rPr>
              <a:t>php</a:t>
            </a:r>
            <a:endParaRPr lang="en-US" sz="1600" dirty="0" smtClean="0">
              <a:latin typeface="Courier New" pitchFamily="49" charset="0"/>
              <a:cs typeface="Courier New" pitchFamily="49" charset="0"/>
            </a:endParaRPr>
          </a:p>
          <a:p>
            <a:pPr>
              <a:buNone/>
            </a:pPr>
            <a:r>
              <a:rPr lang="en-US" sz="1600" dirty="0" smtClean="0">
                <a:latin typeface="Courier New" pitchFamily="49" charset="0"/>
                <a:cs typeface="Courier New" pitchFamily="49" charset="0"/>
              </a:rPr>
              <a:t>$doc = new </a:t>
            </a:r>
            <a:r>
              <a:rPr lang="en-US" sz="1600" dirty="0" err="1" smtClean="0">
                <a:latin typeface="Courier New" pitchFamily="49" charset="0"/>
                <a:cs typeface="Courier New" pitchFamily="49" charset="0"/>
              </a:rPr>
              <a:t>DOMDocument</a:t>
            </a:r>
            <a:r>
              <a:rPr lang="en-US" sz="1600" dirty="0" smtClean="0">
                <a:latin typeface="Courier New" pitchFamily="49" charset="0"/>
                <a:cs typeface="Courier New" pitchFamily="49" charset="0"/>
              </a:rPr>
              <a:t>();</a:t>
            </a:r>
          </a:p>
          <a:p>
            <a:pPr>
              <a:buNone/>
            </a:pPr>
            <a:r>
              <a:rPr lang="en-US" sz="1600" dirty="0" smtClean="0">
                <a:latin typeface="Courier New" pitchFamily="49" charset="0"/>
                <a:cs typeface="Courier New" pitchFamily="49" charset="0"/>
              </a:rPr>
              <a:t>$doc-&gt;load(‘address.xml’);	// read XML file</a:t>
            </a:r>
          </a:p>
          <a:p>
            <a:pPr>
              <a:buNone/>
            </a:pPr>
            <a:r>
              <a:rPr lang="en-US" sz="1600" dirty="0" smtClean="0">
                <a:latin typeface="Courier New" pitchFamily="49" charset="0"/>
                <a:cs typeface="Courier New" pitchFamily="49" charset="0"/>
              </a:rPr>
              <a:t>$root = $doc-&gt;</a:t>
            </a:r>
            <a:r>
              <a:rPr lang="en-US" sz="1600" dirty="0" err="1" smtClean="0">
                <a:latin typeface="Courier New" pitchFamily="49" charset="0"/>
                <a:cs typeface="Courier New" pitchFamily="49" charset="0"/>
              </a:rPr>
              <a:t>firstChild</a:t>
            </a:r>
            <a:r>
              <a:rPr lang="en-US" sz="1600" dirty="0" smtClean="0">
                <a:latin typeface="Courier New" pitchFamily="49" charset="0"/>
                <a:cs typeface="Courier New" pitchFamily="49" charset="0"/>
              </a:rPr>
              <a:t>;  	// get root element</a:t>
            </a:r>
          </a:p>
          <a:p>
            <a:pPr>
              <a:buNone/>
            </a:pPr>
            <a:r>
              <a:rPr lang="en-US" sz="1600" dirty="0" smtClean="0">
                <a:latin typeface="Courier New" pitchFamily="49" charset="0"/>
                <a:cs typeface="Courier New" pitchFamily="49" charset="0"/>
              </a:rPr>
              <a:t>$root-&gt;</a:t>
            </a:r>
            <a:r>
              <a:rPr lang="en-US" sz="1600" dirty="0" err="1" smtClean="0">
                <a:latin typeface="Courier New" pitchFamily="49" charset="0"/>
                <a:cs typeface="Courier New" pitchFamily="49" charset="0"/>
              </a:rPr>
              <a:t>childNodes</a:t>
            </a:r>
            <a:r>
              <a:rPr lang="en-US" sz="1600" dirty="0" smtClean="0">
                <a:latin typeface="Courier New" pitchFamily="49" charset="0"/>
                <a:cs typeface="Courier New" pitchFamily="49" charset="0"/>
              </a:rPr>
              <a:t>-&gt;item(3)-&gt;</a:t>
            </a:r>
            <a:r>
              <a:rPr lang="en-US" sz="1600" dirty="0" err="1" smtClean="0">
                <a:latin typeface="Courier New" pitchFamily="49" charset="0"/>
                <a:cs typeface="Courier New" pitchFamily="49" charset="0"/>
              </a:rPr>
              <a:t>nodeValue</a:t>
            </a:r>
            <a:r>
              <a:rPr lang="en-US" sz="1600" dirty="0" smtClean="0">
                <a:latin typeface="Courier New" pitchFamily="49" charset="0"/>
                <a:cs typeface="Courier New" pitchFamily="49" charset="0"/>
              </a:rPr>
              <a:t>	//gets the value country</a:t>
            </a:r>
          </a:p>
          <a:p>
            <a:pPr>
              <a:buNone/>
            </a:pPr>
            <a:r>
              <a:rPr lang="en-US" sz="1600" dirty="0" smtClean="0">
                <a:latin typeface="Courier New" pitchFamily="49" charset="0"/>
                <a:cs typeface="Courier New" pitchFamily="49" charset="0"/>
              </a:rPr>
              <a:t>$root-&gt;</a:t>
            </a:r>
            <a:r>
              <a:rPr lang="en-US" sz="1600" dirty="0" err="1" smtClean="0">
                <a:latin typeface="Courier New" pitchFamily="49" charset="0"/>
                <a:cs typeface="Courier New" pitchFamily="49" charset="0"/>
              </a:rPr>
              <a:t>childNodes</a:t>
            </a:r>
            <a:r>
              <a:rPr lang="en-US" sz="1600" dirty="0" smtClean="0">
                <a:latin typeface="Courier New" pitchFamily="49" charset="0"/>
                <a:cs typeface="Courier New" pitchFamily="49" charset="0"/>
              </a:rPr>
              <a:t>-&gt;item(2)-&gt;</a:t>
            </a:r>
            <a:r>
              <a:rPr lang="en-US" sz="1600" dirty="0" err="1" smtClean="0">
                <a:latin typeface="Courier New" pitchFamily="49" charset="0"/>
                <a:cs typeface="Courier New" pitchFamily="49" charset="0"/>
              </a:rPr>
              <a:t>childNodes</a:t>
            </a:r>
            <a:r>
              <a:rPr lang="en-US" sz="1600" dirty="0" smtClean="0">
                <a:latin typeface="Courier New" pitchFamily="49" charset="0"/>
                <a:cs typeface="Courier New" pitchFamily="49" charset="0"/>
              </a:rPr>
              <a:t>-&gt;item(0)-&gt;</a:t>
            </a:r>
            <a:r>
              <a:rPr lang="en-US" sz="1600" dirty="0" err="1" smtClean="0">
                <a:latin typeface="Courier New" pitchFamily="49" charset="0"/>
                <a:cs typeface="Courier New" pitchFamily="49" charset="0"/>
              </a:rPr>
              <a:t>nodeValue</a:t>
            </a:r>
            <a:r>
              <a:rPr lang="en-US" sz="1600" dirty="0" smtClean="0">
                <a:latin typeface="Courier New" pitchFamily="49" charset="0"/>
                <a:cs typeface="Courier New" pitchFamily="49" charset="0"/>
              </a:rPr>
              <a:t>  //name</a:t>
            </a:r>
          </a:p>
          <a:p>
            <a:pPr>
              <a:buNone/>
            </a:pPr>
            <a:r>
              <a:rPr lang="en-US" sz="1600" dirty="0" smtClean="0">
                <a:latin typeface="Courier New" pitchFamily="49" charset="0"/>
                <a:cs typeface="Courier New" pitchFamily="49" charset="0"/>
              </a:rPr>
              <a:t>$root-&gt;</a:t>
            </a:r>
            <a:r>
              <a:rPr lang="en-US" sz="1600" dirty="0" err="1" smtClean="0">
                <a:latin typeface="Courier New" pitchFamily="49" charset="0"/>
                <a:cs typeface="Courier New" pitchFamily="49" charset="0"/>
              </a:rPr>
              <a:t>childNodes</a:t>
            </a:r>
            <a:r>
              <a:rPr lang="en-US" sz="1600" dirty="0" smtClean="0">
                <a:latin typeface="Courier New" pitchFamily="49" charset="0"/>
                <a:cs typeface="Courier New" pitchFamily="49" charset="0"/>
              </a:rPr>
              <a:t>-&gt;item(2)-&gt;</a:t>
            </a:r>
            <a:r>
              <a:rPr lang="en-US" sz="1600" dirty="0" err="1" smtClean="0">
                <a:latin typeface="Courier New" pitchFamily="49" charset="0"/>
                <a:cs typeface="Courier New" pitchFamily="49" charset="0"/>
              </a:rPr>
              <a:t>childNodes</a:t>
            </a:r>
            <a:r>
              <a:rPr lang="en-US" sz="1600" dirty="0" smtClean="0">
                <a:latin typeface="Courier New" pitchFamily="49" charset="0"/>
                <a:cs typeface="Courier New" pitchFamily="49" charset="0"/>
              </a:rPr>
              <a:t>-&gt;item(1)-&gt;</a:t>
            </a:r>
            <a:r>
              <a:rPr lang="en-US" sz="1600" dirty="0" err="1" smtClean="0">
                <a:latin typeface="Courier New" pitchFamily="49" charset="0"/>
                <a:cs typeface="Courier New" pitchFamily="49" charset="0"/>
              </a:rPr>
              <a:t>nodeValue</a:t>
            </a:r>
            <a:r>
              <a:rPr lang="en-US" sz="1600" dirty="0" smtClean="0">
                <a:latin typeface="Courier New" pitchFamily="49" charset="0"/>
                <a:cs typeface="Courier New" pitchFamily="49" charset="0"/>
              </a:rPr>
              <a:t> //zip</a:t>
            </a:r>
          </a:p>
          <a:p>
            <a:pPr>
              <a:buNone/>
            </a:pPr>
            <a:r>
              <a:rPr lang="en-US" sz="1600" dirty="0" smtClean="0">
                <a:latin typeface="Courier New" pitchFamily="49" charset="0"/>
                <a:cs typeface="Courier New" pitchFamily="49" charset="0"/>
              </a:rPr>
              <a:t>?&gt;</a:t>
            </a:r>
            <a:endParaRPr lang="en-US" sz="1600" dirty="0">
              <a:latin typeface="Courier New" pitchFamily="49" charset="0"/>
              <a:cs typeface="Courier New" pitchFamily="49" charset="0"/>
            </a:endParaRPr>
          </a:p>
        </p:txBody>
      </p:sp>
      <p:graphicFrame>
        <p:nvGraphicFramePr>
          <p:cNvPr id="4" name="Content Placeholder 7"/>
          <p:cNvGraphicFramePr>
            <a:graphicFrameLocks/>
          </p:cNvGraphicFramePr>
          <p:nvPr/>
        </p:nvGraphicFramePr>
        <p:xfrm>
          <a:off x="2743200" y="1143000"/>
          <a:ext cx="43434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 XML: Reading XML Tree</a:t>
            </a:r>
            <a:endParaRPr lang="en-US" dirty="0"/>
          </a:p>
        </p:txBody>
      </p:sp>
      <p:sp>
        <p:nvSpPr>
          <p:cNvPr id="3" name="Content Placeholder 2"/>
          <p:cNvSpPr>
            <a:spLocks noGrp="1"/>
          </p:cNvSpPr>
          <p:nvPr>
            <p:ph idx="1"/>
          </p:nvPr>
        </p:nvSpPr>
        <p:spPr>
          <a:xfrm>
            <a:off x="457200" y="1481329"/>
            <a:ext cx="8229600" cy="4386072"/>
          </a:xfrm>
        </p:spPr>
        <p:txBody>
          <a:bodyPr>
            <a:normAutofit fontScale="85000" lnSpcReduction="20000"/>
          </a:bodyPr>
          <a:lstStyle/>
          <a:p>
            <a:r>
              <a:rPr lang="en-US" dirty="0" err="1" smtClean="0"/>
              <a:t>getElementsByTagName</a:t>
            </a:r>
            <a:r>
              <a:rPr lang="en-US" dirty="0" smtClean="0"/>
              <a:t>() is a collection of matching </a:t>
            </a:r>
            <a:r>
              <a:rPr lang="en-US" dirty="0" err="1" smtClean="0"/>
              <a:t>DOMNode</a:t>
            </a:r>
            <a:r>
              <a:rPr lang="en-US" dirty="0" smtClean="0"/>
              <a:t> objects.</a:t>
            </a:r>
          </a:p>
          <a:p>
            <a:endParaRPr lang="en-US" dirty="0" smtClean="0"/>
          </a:p>
          <a:p>
            <a:pPr>
              <a:buNone/>
            </a:pPr>
            <a:r>
              <a:rPr lang="en-US" sz="2200" dirty="0" smtClean="0">
                <a:latin typeface="Courier New" pitchFamily="49" charset="0"/>
                <a:cs typeface="Courier New" pitchFamily="49" charset="0"/>
              </a:rPr>
              <a:t>&lt;?</a:t>
            </a:r>
            <a:r>
              <a:rPr lang="en-US" sz="2200" dirty="0" err="1" smtClean="0">
                <a:latin typeface="Courier New" pitchFamily="49" charset="0"/>
                <a:cs typeface="Courier New" pitchFamily="49" charset="0"/>
              </a:rPr>
              <a:t>php</a:t>
            </a:r>
            <a:endParaRPr lang="en-US" sz="2200" dirty="0" smtClean="0">
              <a:latin typeface="Courier New" pitchFamily="49" charset="0"/>
              <a:cs typeface="Courier New" pitchFamily="49" charset="0"/>
            </a:endParaRPr>
          </a:p>
          <a:p>
            <a:pPr>
              <a:buNone/>
            </a:pPr>
            <a:r>
              <a:rPr lang="en-US" sz="2200" dirty="0" smtClean="0">
                <a:latin typeface="Courier New" pitchFamily="49" charset="0"/>
                <a:cs typeface="Courier New" pitchFamily="49" charset="0"/>
              </a:rPr>
              <a:t>	$doc = new </a:t>
            </a:r>
            <a:r>
              <a:rPr lang="en-US" sz="2200" dirty="0" err="1" smtClean="0">
                <a:latin typeface="Courier New" pitchFamily="49" charset="0"/>
                <a:cs typeface="Courier New" pitchFamily="49" charset="0"/>
              </a:rPr>
              <a:t>DOMDocument</a:t>
            </a:r>
            <a:r>
              <a:rPr lang="en-US" sz="2200" dirty="0" smtClean="0">
                <a:latin typeface="Courier New" pitchFamily="49" charset="0"/>
                <a:cs typeface="Courier New" pitchFamily="49" charset="0"/>
              </a:rPr>
              <a:t>();</a:t>
            </a:r>
          </a:p>
          <a:p>
            <a:pPr>
              <a:buNone/>
            </a:pPr>
            <a:r>
              <a:rPr lang="en-US" sz="2200" dirty="0" smtClean="0">
                <a:latin typeface="Courier New" pitchFamily="49" charset="0"/>
                <a:cs typeface="Courier New" pitchFamily="49" charset="0"/>
              </a:rPr>
              <a:t>	$doc-&gt;load('address.xml');</a:t>
            </a:r>
          </a:p>
          <a:p>
            <a:pPr>
              <a:buNone/>
            </a:pPr>
            <a:r>
              <a:rPr lang="en-US" sz="2200" dirty="0" smtClean="0">
                <a:latin typeface="Courier New" pitchFamily="49" charset="0"/>
                <a:cs typeface="Courier New" pitchFamily="49" charset="0"/>
              </a:rPr>
              <a:t>	$country = $doc-&gt;</a:t>
            </a:r>
            <a:r>
              <a:rPr lang="en-US" sz="2200" dirty="0" err="1" smtClean="0">
                <a:latin typeface="Courier New" pitchFamily="49" charset="0"/>
                <a:cs typeface="Courier New" pitchFamily="49" charset="0"/>
              </a:rPr>
              <a:t>getElementsbyTagName</a:t>
            </a:r>
            <a:r>
              <a:rPr lang="en-US" sz="2200" dirty="0" smtClean="0">
                <a:latin typeface="Courier New" pitchFamily="49" charset="0"/>
                <a:cs typeface="Courier New" pitchFamily="49" charset="0"/>
              </a:rPr>
              <a:t>('country');</a:t>
            </a:r>
          </a:p>
          <a:p>
            <a:pPr>
              <a:buNone/>
            </a:pPr>
            <a:r>
              <a:rPr lang="en-US" sz="2200" dirty="0" smtClean="0">
                <a:latin typeface="Courier New" pitchFamily="49" charset="0"/>
                <a:cs typeface="Courier New" pitchFamily="49" charset="0"/>
              </a:rPr>
              <a:t>	echo  "country:" . $country-&gt;item(0)-&gt;</a:t>
            </a:r>
            <a:r>
              <a:rPr lang="en-US" sz="2200" dirty="0" err="1" smtClean="0">
                <a:latin typeface="Courier New" pitchFamily="49" charset="0"/>
                <a:cs typeface="Courier New" pitchFamily="49" charset="0"/>
              </a:rPr>
              <a:t>nodeValue</a:t>
            </a:r>
            <a:r>
              <a:rPr lang="en-US" sz="2200" dirty="0" smtClean="0">
                <a:latin typeface="Courier New" pitchFamily="49" charset="0"/>
                <a:cs typeface="Courier New" pitchFamily="49" charset="0"/>
              </a:rPr>
              <a:t>;</a:t>
            </a:r>
          </a:p>
          <a:p>
            <a:pPr>
              <a:buNone/>
            </a:pPr>
            <a:r>
              <a:rPr lang="en-US" sz="2200" dirty="0" smtClean="0">
                <a:latin typeface="Courier New" pitchFamily="49" charset="0"/>
                <a:cs typeface="Courier New" pitchFamily="49" charset="0"/>
              </a:rPr>
              <a:t>	echo "&lt;</a:t>
            </a:r>
            <a:r>
              <a:rPr lang="en-US" sz="2200" dirty="0" err="1" smtClean="0">
                <a:latin typeface="Courier New" pitchFamily="49" charset="0"/>
                <a:cs typeface="Courier New" pitchFamily="49" charset="0"/>
              </a:rPr>
              <a:t>br</a:t>
            </a:r>
            <a:r>
              <a:rPr lang="en-US" sz="2200" dirty="0" smtClean="0">
                <a:latin typeface="Courier New" pitchFamily="49" charset="0"/>
                <a:cs typeface="Courier New" pitchFamily="49" charset="0"/>
              </a:rPr>
              <a:t>&gt;";</a:t>
            </a:r>
          </a:p>
          <a:p>
            <a:pPr>
              <a:buNone/>
            </a:pPr>
            <a:r>
              <a:rPr lang="en-US" sz="2200" dirty="0" smtClean="0">
                <a:latin typeface="Courier New" pitchFamily="49" charset="0"/>
                <a:cs typeface="Courier New" pitchFamily="49" charset="0"/>
              </a:rPr>
              <a:t>	$city = $doc-&gt;</a:t>
            </a:r>
            <a:r>
              <a:rPr lang="en-US" sz="2200" dirty="0" err="1" smtClean="0">
                <a:latin typeface="Courier New" pitchFamily="49" charset="0"/>
                <a:cs typeface="Courier New" pitchFamily="49" charset="0"/>
              </a:rPr>
              <a:t>getElementsByTagName</a:t>
            </a:r>
            <a:r>
              <a:rPr lang="en-US" sz="2200" dirty="0" smtClean="0">
                <a:latin typeface="Courier New" pitchFamily="49" charset="0"/>
                <a:cs typeface="Courier New" pitchFamily="49" charset="0"/>
              </a:rPr>
              <a:t>('name');</a:t>
            </a:r>
          </a:p>
          <a:p>
            <a:pPr>
              <a:buNone/>
            </a:pPr>
            <a:r>
              <a:rPr lang="en-US" sz="2200" dirty="0" smtClean="0">
                <a:latin typeface="Courier New" pitchFamily="49" charset="0"/>
                <a:cs typeface="Courier New" pitchFamily="49" charset="0"/>
              </a:rPr>
              <a:t>	echo "city:" . $city-&gt;item(0)-&gt;</a:t>
            </a:r>
            <a:r>
              <a:rPr lang="en-US" sz="2200" dirty="0" err="1" smtClean="0">
                <a:latin typeface="Courier New" pitchFamily="49" charset="0"/>
                <a:cs typeface="Courier New" pitchFamily="49" charset="0"/>
              </a:rPr>
              <a:t>nodeValue</a:t>
            </a:r>
            <a:r>
              <a:rPr lang="en-US" sz="2200" dirty="0" smtClean="0">
                <a:latin typeface="Courier New" pitchFamily="49" charset="0"/>
                <a:cs typeface="Courier New" pitchFamily="49" charset="0"/>
              </a:rPr>
              <a:t>;</a:t>
            </a:r>
          </a:p>
          <a:p>
            <a:pPr>
              <a:buNone/>
            </a:pPr>
            <a:r>
              <a:rPr lang="en-US" sz="2200" dirty="0" smtClean="0">
                <a:latin typeface="Courier New" pitchFamily="49" charset="0"/>
                <a:cs typeface="Courier New" pitchFamily="49" charset="0"/>
              </a:rPr>
              <a:t>	echo "&lt;</a:t>
            </a:r>
            <a:r>
              <a:rPr lang="en-US" sz="2200" dirty="0" err="1" smtClean="0">
                <a:latin typeface="Courier New" pitchFamily="49" charset="0"/>
                <a:cs typeface="Courier New" pitchFamily="49" charset="0"/>
              </a:rPr>
              <a:t>br</a:t>
            </a:r>
            <a:r>
              <a:rPr lang="en-US" sz="2200" dirty="0" smtClean="0">
                <a:latin typeface="Courier New" pitchFamily="49" charset="0"/>
                <a:cs typeface="Courier New" pitchFamily="49" charset="0"/>
              </a:rPr>
              <a:t>&gt;";</a:t>
            </a:r>
          </a:p>
          <a:p>
            <a:pPr>
              <a:buNone/>
            </a:pPr>
            <a:r>
              <a:rPr lang="en-US" sz="2200" dirty="0" smtClean="0">
                <a:latin typeface="Courier New" pitchFamily="49" charset="0"/>
                <a:cs typeface="Courier New" pitchFamily="49" charset="0"/>
              </a:rPr>
              <a:t>	$zip = $doc-&gt;</a:t>
            </a:r>
            <a:r>
              <a:rPr lang="en-US" sz="2200" dirty="0" err="1" smtClean="0">
                <a:latin typeface="Courier New" pitchFamily="49" charset="0"/>
                <a:cs typeface="Courier New" pitchFamily="49" charset="0"/>
              </a:rPr>
              <a:t>getElementsByTagName</a:t>
            </a:r>
            <a:r>
              <a:rPr lang="en-US" sz="2200" dirty="0" smtClean="0">
                <a:latin typeface="Courier New" pitchFamily="49" charset="0"/>
                <a:cs typeface="Courier New" pitchFamily="49" charset="0"/>
              </a:rPr>
              <a:t>('zip');</a:t>
            </a:r>
          </a:p>
          <a:p>
            <a:pPr>
              <a:buNone/>
            </a:pPr>
            <a:r>
              <a:rPr lang="en-US" sz="2200" dirty="0" smtClean="0">
                <a:latin typeface="Courier New" pitchFamily="49" charset="0"/>
                <a:cs typeface="Courier New" pitchFamily="49" charset="0"/>
              </a:rPr>
              <a:t>	echo "zip:" . $zip-&gt;item(0)-&gt;</a:t>
            </a:r>
            <a:r>
              <a:rPr lang="en-US" sz="2200" dirty="0" err="1" smtClean="0">
                <a:latin typeface="Courier New" pitchFamily="49" charset="0"/>
                <a:cs typeface="Courier New" pitchFamily="49" charset="0"/>
              </a:rPr>
              <a:t>nodeValue</a:t>
            </a:r>
            <a:r>
              <a:rPr lang="en-US" sz="2200" dirty="0" smtClean="0">
                <a:latin typeface="Courier New" pitchFamily="49" charset="0"/>
                <a:cs typeface="Courier New" pitchFamily="49" charset="0"/>
              </a:rPr>
              <a:t> ;</a:t>
            </a:r>
          </a:p>
          <a:p>
            <a:pPr>
              <a:buNone/>
            </a:pPr>
            <a:r>
              <a:rPr lang="en-US" sz="2200" dirty="0" smtClean="0">
                <a:latin typeface="Courier New" pitchFamily="49" charset="0"/>
                <a:cs typeface="Courier New" pitchFamily="49" charset="0"/>
              </a:rPr>
              <a:t>?&gt;</a:t>
            </a:r>
            <a:endParaRPr lang="en-US" dirty="0" smtClean="0"/>
          </a:p>
          <a:p>
            <a:pPr lvl="1"/>
            <a:endParaRPr lang="en-US" dirty="0" smtClean="0"/>
          </a:p>
          <a:p>
            <a:pPr lvl="1"/>
            <a:endParaRPr lang="en-US" dirty="0"/>
          </a:p>
        </p:txBody>
      </p:sp>
      <p:sp>
        <p:nvSpPr>
          <p:cNvPr id="4" name="TextBox 3"/>
          <p:cNvSpPr txBox="1"/>
          <p:nvPr/>
        </p:nvSpPr>
        <p:spPr>
          <a:xfrm>
            <a:off x="7401215" y="6488668"/>
            <a:ext cx="1742785" cy="369332"/>
          </a:xfrm>
          <a:prstGeom prst="rect">
            <a:avLst/>
          </a:prstGeom>
          <a:noFill/>
        </p:spPr>
        <p:txBody>
          <a:bodyPr wrap="none" rtlCol="0">
            <a:spAutoFit/>
          </a:bodyPr>
          <a:lstStyle/>
          <a:p>
            <a:r>
              <a:rPr lang="en-US" dirty="0" smtClean="0"/>
              <a:t>domRead.php</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XML Tree Structure</a:t>
            </a:r>
            <a:endParaRPr lang="en-US" dirty="0"/>
          </a:p>
        </p:txBody>
      </p:sp>
      <p:sp>
        <p:nvSpPr>
          <p:cNvPr id="4" name="Content Placeholder 2"/>
          <p:cNvSpPr txBox="1">
            <a:spLocks/>
          </p:cNvSpPr>
          <p:nvPr/>
        </p:nvSpPr>
        <p:spPr>
          <a:xfrm>
            <a:off x="457200" y="1752600"/>
            <a:ext cx="31242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685800" y="1752600"/>
            <a:ext cx="31242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8" name="Content Placeholder 7"/>
          <p:cNvGraphicFramePr>
            <a:graphicFrameLocks noGrp="1"/>
          </p:cNvGraphicFramePr>
          <p:nvPr>
            <p:ph idx="1"/>
          </p:nvPr>
        </p:nvGraphicFramePr>
        <p:xfrm>
          <a:off x="685800" y="762000"/>
          <a:ext cx="80772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Content Placeholder 2"/>
          <p:cNvSpPr txBox="1">
            <a:spLocks/>
          </p:cNvSpPr>
          <p:nvPr/>
        </p:nvSpPr>
        <p:spPr>
          <a:xfrm>
            <a:off x="0" y="3581400"/>
            <a:ext cx="9144000" cy="2743200"/>
          </a:xfrm>
          <a:prstGeom prst="rect">
            <a:avLst/>
          </a:prstGeom>
        </p:spPr>
        <p:txBody>
          <a:bodyPr vert="horz" lIns="91440" tIns="45720" rIns="91440" bIns="45720" rtlCol="0">
            <a:noAutofit/>
          </a:bodyPr>
          <a:lstStyle/>
          <a:p>
            <a:r>
              <a:rPr lang="en-US" sz="1400" dirty="0" smtClean="0">
                <a:latin typeface="Courier New" pitchFamily="49" charset="0"/>
                <a:cs typeface="Courier New" pitchFamily="49" charset="0"/>
              </a:rPr>
              <a:t>&lt;?</a:t>
            </a:r>
            <a:r>
              <a:rPr lang="en-US" sz="1400" dirty="0" err="1" smtClean="0">
                <a:latin typeface="Courier New" pitchFamily="49" charset="0"/>
                <a:cs typeface="Courier New" pitchFamily="49" charset="0"/>
              </a:rPr>
              <a:t>php</a:t>
            </a:r>
            <a:endParaRPr lang="en-US" sz="1400" dirty="0" smtClean="0">
              <a:latin typeface="Courier New" pitchFamily="49" charset="0"/>
              <a:cs typeface="Courier New" pitchFamily="49" charset="0"/>
            </a:endParaRPr>
          </a:p>
          <a:p>
            <a:r>
              <a:rPr lang="en-US" sz="1400" dirty="0" smtClean="0">
                <a:latin typeface="Courier New" pitchFamily="49" charset="0"/>
                <a:cs typeface="Courier New" pitchFamily="49" charset="0"/>
              </a:rPr>
              <a:t>  $doc = new </a:t>
            </a:r>
            <a:r>
              <a:rPr lang="en-US" sz="1400" dirty="0" err="1" smtClean="0">
                <a:latin typeface="Courier New" pitchFamily="49" charset="0"/>
                <a:cs typeface="Courier New" pitchFamily="49" charset="0"/>
              </a:rPr>
              <a:t>DOMDocument</a:t>
            </a:r>
            <a:r>
              <a:rPr lang="en-US" sz="1400" dirty="0" smtClean="0">
                <a:latin typeface="Courier New" pitchFamily="49" charset="0"/>
                <a:cs typeface="Courier New" pitchFamily="49" charset="0"/>
              </a:rPr>
              <a:t>();</a:t>
            </a:r>
          </a:p>
          <a:p>
            <a:r>
              <a:rPr lang="en-US" sz="1400" dirty="0" smtClean="0">
                <a:latin typeface="Courier New" pitchFamily="49" charset="0"/>
                <a:cs typeface="Courier New" pitchFamily="49" charset="0"/>
              </a:rPr>
              <a:t>  $doc-&gt;load('addresses.xml');</a:t>
            </a:r>
          </a:p>
          <a:p>
            <a:r>
              <a:rPr lang="en-US" sz="1400" dirty="0" smtClean="0">
                <a:latin typeface="Courier New" pitchFamily="49" charset="0"/>
                <a:cs typeface="Courier New" pitchFamily="49" charset="0"/>
              </a:rPr>
              <a:t>  $addresses = $doc-&gt;</a:t>
            </a:r>
            <a:r>
              <a:rPr lang="en-US" sz="1400" dirty="0" err="1" smtClean="0">
                <a:latin typeface="Courier New" pitchFamily="49" charset="0"/>
                <a:cs typeface="Courier New" pitchFamily="49" charset="0"/>
              </a:rPr>
              <a:t>getElementsByTagName</a:t>
            </a:r>
            <a:r>
              <a:rPr lang="en-US" sz="1400" dirty="0" smtClean="0">
                <a:latin typeface="Courier New" pitchFamily="49" charset="0"/>
                <a:cs typeface="Courier New" pitchFamily="49" charset="0"/>
              </a:rPr>
              <a:t>('address');</a:t>
            </a:r>
          </a:p>
          <a:p>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foreach</a:t>
            </a:r>
            <a:r>
              <a:rPr lang="en-US" sz="1400" dirty="0" smtClean="0">
                <a:latin typeface="Courier New" pitchFamily="49" charset="0"/>
                <a:cs typeface="Courier New" pitchFamily="49" charset="0"/>
              </a:rPr>
              <a:t> ($addresses as $address) {</a:t>
            </a:r>
          </a:p>
          <a:p>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streetValue</a:t>
            </a:r>
            <a:r>
              <a:rPr lang="en-US" sz="1400" dirty="0" smtClean="0">
                <a:latin typeface="Courier New" pitchFamily="49" charset="0"/>
                <a:cs typeface="Courier New" pitchFamily="49" charset="0"/>
              </a:rPr>
              <a:t> = $address-&gt;</a:t>
            </a:r>
            <a:r>
              <a:rPr lang="en-US" sz="1400" dirty="0" err="1" smtClean="0">
                <a:latin typeface="Courier New" pitchFamily="49" charset="0"/>
                <a:cs typeface="Courier New" pitchFamily="49" charset="0"/>
              </a:rPr>
              <a:t>getElementsByTagName</a:t>
            </a:r>
            <a:r>
              <a:rPr lang="en-US" sz="1400" dirty="0" smtClean="0">
                <a:latin typeface="Courier New" pitchFamily="49" charset="0"/>
                <a:cs typeface="Courier New" pitchFamily="49" charset="0"/>
              </a:rPr>
              <a:t>('street')-&gt;item(0)-&gt;</a:t>
            </a:r>
            <a:r>
              <a:rPr lang="en-US" sz="1400" dirty="0" err="1" smtClean="0">
                <a:latin typeface="Courier New" pitchFamily="49" charset="0"/>
                <a:cs typeface="Courier New" pitchFamily="49" charset="0"/>
              </a:rPr>
              <a:t>nodeValue</a:t>
            </a:r>
            <a:r>
              <a:rPr lang="en-US" sz="1400" dirty="0" smtClean="0">
                <a:latin typeface="Courier New" pitchFamily="49" charset="0"/>
                <a:cs typeface="Courier New" pitchFamily="49" charset="0"/>
              </a:rPr>
              <a:t>;</a:t>
            </a:r>
          </a:p>
          <a:p>
            <a:r>
              <a:rPr lang="en-US" sz="1400" dirty="0" smtClean="0">
                <a:latin typeface="Courier New" pitchFamily="49" charset="0"/>
                <a:cs typeface="Courier New" pitchFamily="49" charset="0"/>
              </a:rPr>
              <a:t>    $city = $address-&gt;</a:t>
            </a:r>
            <a:r>
              <a:rPr lang="en-US" sz="1400" dirty="0" err="1" smtClean="0">
                <a:latin typeface="Courier New" pitchFamily="49" charset="0"/>
                <a:cs typeface="Courier New" pitchFamily="49" charset="0"/>
              </a:rPr>
              <a:t>getElementsByTagName</a:t>
            </a:r>
            <a:r>
              <a:rPr lang="en-US" sz="1400" dirty="0" smtClean="0">
                <a:latin typeface="Courier New" pitchFamily="49" charset="0"/>
                <a:cs typeface="Courier New" pitchFamily="49" charset="0"/>
              </a:rPr>
              <a:t>('city')-&gt;item(0);</a:t>
            </a:r>
          </a:p>
          <a:p>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cityValue</a:t>
            </a:r>
            <a:r>
              <a:rPr lang="en-US" sz="1400" dirty="0" smtClean="0">
                <a:latin typeface="Courier New" pitchFamily="49" charset="0"/>
                <a:cs typeface="Courier New" pitchFamily="49" charset="0"/>
              </a:rPr>
              <a:t> = $city-&gt;</a:t>
            </a:r>
            <a:r>
              <a:rPr lang="en-US" sz="1400" dirty="0" err="1" smtClean="0">
                <a:latin typeface="Courier New" pitchFamily="49" charset="0"/>
                <a:cs typeface="Courier New" pitchFamily="49" charset="0"/>
              </a:rPr>
              <a:t>getElementsByTagName</a:t>
            </a:r>
            <a:r>
              <a:rPr lang="en-US" sz="1400" dirty="0" smtClean="0">
                <a:latin typeface="Courier New" pitchFamily="49" charset="0"/>
                <a:cs typeface="Courier New" pitchFamily="49" charset="0"/>
              </a:rPr>
              <a:t>('name')-&gt;item(0)-&gt;</a:t>
            </a:r>
            <a:r>
              <a:rPr lang="en-US" sz="1400" dirty="0" err="1" smtClean="0">
                <a:latin typeface="Courier New" pitchFamily="49" charset="0"/>
                <a:cs typeface="Courier New" pitchFamily="49" charset="0"/>
              </a:rPr>
              <a:t>nodeValue</a:t>
            </a:r>
            <a:r>
              <a:rPr lang="en-US" sz="1400" dirty="0" smtClean="0">
                <a:latin typeface="Courier New" pitchFamily="49" charset="0"/>
                <a:cs typeface="Courier New" pitchFamily="49" charset="0"/>
              </a:rPr>
              <a:t>;</a:t>
            </a:r>
          </a:p>
          <a:p>
            <a:r>
              <a:rPr lang="en-US" sz="1400" dirty="0" smtClean="0">
                <a:latin typeface="Courier New" pitchFamily="49" charset="0"/>
                <a:cs typeface="Courier New" pitchFamily="49" charset="0"/>
              </a:rPr>
              <a:t>    $state = $address-&gt;</a:t>
            </a:r>
            <a:r>
              <a:rPr lang="en-US" sz="1400" dirty="0" err="1" smtClean="0">
                <a:latin typeface="Courier New" pitchFamily="49" charset="0"/>
                <a:cs typeface="Courier New" pitchFamily="49" charset="0"/>
              </a:rPr>
              <a:t>getElementsByTagName</a:t>
            </a:r>
            <a:r>
              <a:rPr lang="en-US" sz="1400" dirty="0" smtClean="0">
                <a:latin typeface="Courier New" pitchFamily="49" charset="0"/>
                <a:cs typeface="Courier New" pitchFamily="49" charset="0"/>
              </a:rPr>
              <a:t>('state')-&gt;item(0);</a:t>
            </a:r>
          </a:p>
          <a:p>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stateValue</a:t>
            </a:r>
            <a:r>
              <a:rPr lang="en-US" sz="1400" dirty="0" smtClean="0">
                <a:latin typeface="Courier New" pitchFamily="49" charset="0"/>
                <a:cs typeface="Courier New" pitchFamily="49" charset="0"/>
              </a:rPr>
              <a:t> = $state-&gt;</a:t>
            </a:r>
            <a:r>
              <a:rPr lang="en-US" sz="1400" dirty="0" err="1" smtClean="0">
                <a:latin typeface="Courier New" pitchFamily="49" charset="0"/>
                <a:cs typeface="Courier New" pitchFamily="49" charset="0"/>
              </a:rPr>
              <a:t>getElementsByTagName</a:t>
            </a:r>
            <a:r>
              <a:rPr lang="en-US" sz="1400" dirty="0" smtClean="0">
                <a:latin typeface="Courier New" pitchFamily="49" charset="0"/>
                <a:cs typeface="Courier New" pitchFamily="49" charset="0"/>
              </a:rPr>
              <a:t>('name')-&gt;item(0)-&gt;</a:t>
            </a:r>
            <a:r>
              <a:rPr lang="en-US" sz="1400" dirty="0" err="1" smtClean="0">
                <a:latin typeface="Courier New" pitchFamily="49" charset="0"/>
                <a:cs typeface="Courier New" pitchFamily="49" charset="0"/>
              </a:rPr>
              <a:t>nodeValue</a:t>
            </a:r>
            <a:r>
              <a:rPr lang="en-US" sz="1400" dirty="0" smtClean="0">
                <a:latin typeface="Courier New" pitchFamily="49" charset="0"/>
                <a:cs typeface="Courier New" pitchFamily="49" charset="0"/>
              </a:rPr>
              <a:t>;</a:t>
            </a:r>
          </a:p>
          <a:p>
            <a:r>
              <a:rPr lang="en-US" sz="1400" dirty="0" smtClean="0">
                <a:latin typeface="Courier New" pitchFamily="49" charset="0"/>
                <a:cs typeface="Courier New" pitchFamily="49" charset="0"/>
              </a:rPr>
              <a:t>    echo "$</a:t>
            </a:r>
            <a:r>
              <a:rPr lang="en-US" sz="1400" dirty="0" err="1" smtClean="0">
                <a:latin typeface="Courier New" pitchFamily="49" charset="0"/>
                <a:cs typeface="Courier New" pitchFamily="49" charset="0"/>
              </a:rPr>
              <a:t>streetValue</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cityValue</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stateValue</a:t>
            </a:r>
            <a:r>
              <a:rPr lang="en-US" sz="1400" dirty="0" smtClean="0">
                <a:latin typeface="Courier New" pitchFamily="49" charset="0"/>
                <a:cs typeface="Courier New" pitchFamily="49" charset="0"/>
              </a:rPr>
              <a:t> &lt;BR&gt;";</a:t>
            </a:r>
          </a:p>
          <a:p>
            <a:r>
              <a:rPr lang="en-US" sz="1400" dirty="0" smtClean="0">
                <a:latin typeface="Courier New" pitchFamily="49" charset="0"/>
                <a:cs typeface="Courier New" pitchFamily="49" charset="0"/>
              </a:rPr>
              <a:t>  }</a:t>
            </a:r>
          </a:p>
          <a:p>
            <a:r>
              <a:rPr lang="en-US" sz="1400" dirty="0" smtClean="0">
                <a:latin typeface="Courier New" pitchFamily="49" charset="0"/>
                <a:cs typeface="Courier New" pitchFamily="49" charset="0"/>
              </a:rPr>
              <a:t>?&gt;</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extBox 6"/>
          <p:cNvSpPr txBox="1"/>
          <p:nvPr/>
        </p:nvSpPr>
        <p:spPr>
          <a:xfrm>
            <a:off x="7255341" y="6304002"/>
            <a:ext cx="1888659" cy="553998"/>
          </a:xfrm>
          <a:prstGeom prst="rect">
            <a:avLst/>
          </a:prstGeom>
          <a:noFill/>
        </p:spPr>
        <p:txBody>
          <a:bodyPr wrap="none" rtlCol="0">
            <a:spAutoFit/>
          </a:bodyPr>
          <a:lstStyle/>
          <a:p>
            <a:r>
              <a:rPr lang="en-US" dirty="0" smtClean="0"/>
              <a:t>domRead2.php</a:t>
            </a:r>
          </a:p>
          <a:p>
            <a:r>
              <a:rPr lang="en-US" sz="1200" dirty="0" smtClean="0"/>
              <a:t>(</a:t>
            </a:r>
            <a:r>
              <a:rPr lang="en-US" sz="1200" dirty="0" smtClean="0">
                <a:solidFill>
                  <a:srgbClr val="FF0000"/>
                </a:solidFill>
              </a:rPr>
              <a:t>note data error)</a:t>
            </a:r>
            <a:endParaRPr lang="en-US" sz="1200"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Attributes</a:t>
            </a:r>
            <a:endParaRPr lang="en-US" dirty="0"/>
          </a:p>
        </p:txBody>
      </p:sp>
      <p:sp>
        <p:nvSpPr>
          <p:cNvPr id="3" name="Content Placeholder 2"/>
          <p:cNvSpPr>
            <a:spLocks noGrp="1"/>
          </p:cNvSpPr>
          <p:nvPr>
            <p:ph idx="1"/>
          </p:nvPr>
        </p:nvSpPr>
        <p:spPr/>
        <p:txBody>
          <a:bodyPr/>
          <a:lstStyle/>
          <a:p>
            <a:r>
              <a:rPr lang="en-US" dirty="0" err="1" smtClean="0"/>
              <a:t>getElementsByTagName</a:t>
            </a:r>
            <a:r>
              <a:rPr lang="en-US" dirty="0" smtClean="0"/>
              <a:t>(‘</a:t>
            </a:r>
            <a:r>
              <a:rPr lang="en-US" dirty="0" err="1" smtClean="0"/>
              <a:t>elementName</a:t>
            </a:r>
            <a:r>
              <a:rPr lang="en-US" dirty="0" smtClean="0"/>
              <a:t>‘)</a:t>
            </a:r>
          </a:p>
          <a:p>
            <a:pPr lvl="1"/>
            <a:r>
              <a:rPr lang="en-US" dirty="0" smtClean="0"/>
              <a:t>Retrieves nodes base on an element name</a:t>
            </a:r>
          </a:p>
          <a:p>
            <a:r>
              <a:rPr lang="en-US" dirty="0" err="1" smtClean="0"/>
              <a:t>getAttribute</a:t>
            </a:r>
            <a:r>
              <a:rPr lang="en-US" dirty="0" smtClean="0"/>
              <a:t>(‘</a:t>
            </a:r>
            <a:r>
              <a:rPr lang="en-US" dirty="0" err="1" smtClean="0"/>
              <a:t>attributeName</a:t>
            </a:r>
            <a:r>
              <a:rPr lang="en-US" dirty="0" smtClean="0"/>
              <a:t>’)</a:t>
            </a:r>
          </a:p>
          <a:p>
            <a:pPr lvl="1"/>
            <a:r>
              <a:rPr lang="en-US" dirty="0" smtClean="0"/>
              <a:t>Retrieves the attribute value with an attribute name</a:t>
            </a:r>
          </a:p>
          <a:p>
            <a:r>
              <a:rPr lang="en-US" dirty="0" smtClean="0"/>
              <a:t>Node-&gt;attributes</a:t>
            </a:r>
          </a:p>
          <a:p>
            <a:pPr lvl="1"/>
            <a:r>
              <a:rPr lang="en-US" dirty="0" smtClean="0"/>
              <a:t>Returns an array of attribute objects:</a:t>
            </a:r>
          </a:p>
          <a:p>
            <a:pPr lvl="2"/>
            <a:r>
              <a:rPr lang="en-US" dirty="0" smtClean="0"/>
              <a:t>attribute-&gt;name</a:t>
            </a:r>
          </a:p>
          <a:p>
            <a:pPr lvl="2"/>
            <a:r>
              <a:rPr lang="en-US" dirty="0" err="1" smtClean="0"/>
              <a:t>aAttribute</a:t>
            </a:r>
            <a:r>
              <a:rPr lang="en-US" dirty="0" smtClean="0"/>
              <a:t>-&gt;value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XML format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latin typeface="Courier New" pitchFamily="49" charset="0"/>
                <a:cs typeface="Courier New" pitchFamily="49" charset="0"/>
              </a:rPr>
              <a:t>&lt;root&gt;</a:t>
            </a:r>
          </a:p>
          <a:p>
            <a:pPr>
              <a:buNone/>
            </a:pPr>
            <a:r>
              <a:rPr lang="en-US" b="1" dirty="0" smtClean="0">
                <a:latin typeface="Courier New" pitchFamily="49" charset="0"/>
                <a:cs typeface="Courier New" pitchFamily="49" charset="0"/>
              </a:rPr>
              <a:t>  &lt;child id=“1”&gt;</a:t>
            </a:r>
          </a:p>
          <a:p>
            <a:pPr>
              <a:buNone/>
            </a:pPr>
            <a:r>
              <a:rPr lang="en-US" b="1" dirty="0" smtClean="0">
                <a:latin typeface="Courier New" pitchFamily="49" charset="0"/>
                <a:cs typeface="Courier New" pitchFamily="49" charset="0"/>
              </a:rPr>
              <a:t>	   &lt;</a:t>
            </a:r>
            <a:r>
              <a:rPr lang="en-US" b="1" dirty="0" err="1" smtClean="0">
                <a:latin typeface="Courier New" pitchFamily="49" charset="0"/>
                <a:cs typeface="Courier New" pitchFamily="49" charset="0"/>
              </a:rPr>
              <a:t>subchild</a:t>
            </a:r>
            <a:r>
              <a:rPr lang="en-US" b="1" dirty="0" smtClean="0">
                <a:latin typeface="Courier New" pitchFamily="49" charset="0"/>
                <a:cs typeface="Courier New" pitchFamily="49" charset="0"/>
              </a:rPr>
              <a:t>&gt;.....&lt;/</a:t>
            </a:r>
            <a:r>
              <a:rPr lang="en-US" b="1" dirty="0" err="1" smtClean="0">
                <a:latin typeface="Courier New" pitchFamily="49" charset="0"/>
                <a:cs typeface="Courier New" pitchFamily="49" charset="0"/>
              </a:rPr>
              <a:t>subchild</a:t>
            </a:r>
            <a:r>
              <a:rPr lang="en-US" b="1" dirty="0" smtClean="0">
                <a:latin typeface="Courier New" pitchFamily="49" charset="0"/>
                <a:cs typeface="Courier New" pitchFamily="49" charset="0"/>
              </a:rPr>
              <a:t>&gt;</a:t>
            </a:r>
          </a:p>
          <a:p>
            <a:pPr>
              <a:buNone/>
            </a:pPr>
            <a:r>
              <a:rPr lang="en-US" b="1" dirty="0" smtClean="0">
                <a:latin typeface="Courier New" pitchFamily="49" charset="0"/>
                <a:cs typeface="Courier New" pitchFamily="49" charset="0"/>
              </a:rPr>
              <a:t>	   &lt;</a:t>
            </a:r>
            <a:r>
              <a:rPr lang="en-US" b="1" dirty="0" err="1" smtClean="0">
                <a:latin typeface="Courier New" pitchFamily="49" charset="0"/>
                <a:cs typeface="Courier New" pitchFamily="49" charset="0"/>
              </a:rPr>
              <a:t>subchild</a:t>
            </a:r>
            <a:r>
              <a:rPr lang="en-US" b="1" dirty="0" smtClean="0">
                <a:latin typeface="Courier New" pitchFamily="49" charset="0"/>
                <a:cs typeface="Courier New" pitchFamily="49" charset="0"/>
              </a:rPr>
              <a:t>&gt;.....&lt;/</a:t>
            </a:r>
            <a:r>
              <a:rPr lang="en-US" b="1" dirty="0" err="1" smtClean="0">
                <a:latin typeface="Courier New" pitchFamily="49" charset="0"/>
                <a:cs typeface="Courier New" pitchFamily="49" charset="0"/>
              </a:rPr>
              <a:t>subchild</a:t>
            </a:r>
            <a:r>
              <a:rPr lang="en-US" b="1" dirty="0" smtClean="0">
                <a:latin typeface="Courier New" pitchFamily="49" charset="0"/>
                <a:cs typeface="Courier New" pitchFamily="49" charset="0"/>
              </a:rPr>
              <a:t>&gt;</a:t>
            </a:r>
          </a:p>
          <a:p>
            <a:pPr>
              <a:buNone/>
            </a:pPr>
            <a:r>
              <a:rPr lang="en-US" b="1" dirty="0" smtClean="0">
                <a:latin typeface="Courier New" pitchFamily="49" charset="0"/>
                <a:cs typeface="Courier New" pitchFamily="49" charset="0"/>
              </a:rPr>
              <a:t>  &lt;/child&gt;</a:t>
            </a:r>
          </a:p>
          <a:p>
            <a:pPr>
              <a:buNone/>
            </a:pPr>
            <a:r>
              <a:rPr lang="en-US" b="1" dirty="0" smtClean="0">
                <a:latin typeface="Courier New" pitchFamily="49" charset="0"/>
                <a:cs typeface="Courier New" pitchFamily="49" charset="0"/>
              </a:rPr>
              <a:t>  &lt;child id=“2”&gt;</a:t>
            </a:r>
          </a:p>
          <a:p>
            <a:pPr>
              <a:buNone/>
            </a:pPr>
            <a:r>
              <a:rPr lang="en-US" b="1" dirty="0" smtClean="0">
                <a:latin typeface="Courier New" pitchFamily="49" charset="0"/>
                <a:cs typeface="Courier New" pitchFamily="49" charset="0"/>
              </a:rPr>
              <a:t>	   &lt;</a:t>
            </a:r>
            <a:r>
              <a:rPr lang="en-US" b="1" dirty="0" err="1" smtClean="0">
                <a:latin typeface="Courier New" pitchFamily="49" charset="0"/>
                <a:cs typeface="Courier New" pitchFamily="49" charset="0"/>
              </a:rPr>
              <a:t>subchild</a:t>
            </a:r>
            <a:r>
              <a:rPr lang="en-US" b="1" dirty="0" smtClean="0">
                <a:latin typeface="Courier New" pitchFamily="49" charset="0"/>
                <a:cs typeface="Courier New" pitchFamily="49" charset="0"/>
              </a:rPr>
              <a:t>&gt;.....&lt;/</a:t>
            </a:r>
            <a:r>
              <a:rPr lang="en-US" b="1" dirty="0" err="1" smtClean="0">
                <a:latin typeface="Courier New" pitchFamily="49" charset="0"/>
                <a:cs typeface="Courier New" pitchFamily="49" charset="0"/>
              </a:rPr>
              <a:t>subchild</a:t>
            </a:r>
            <a:r>
              <a:rPr lang="en-US" b="1" dirty="0" smtClean="0">
                <a:latin typeface="Courier New" pitchFamily="49" charset="0"/>
                <a:cs typeface="Courier New" pitchFamily="49" charset="0"/>
              </a:rPr>
              <a:t>&gt;</a:t>
            </a:r>
          </a:p>
          <a:p>
            <a:pPr>
              <a:buNone/>
            </a:pPr>
            <a:r>
              <a:rPr lang="en-US" b="1" dirty="0" smtClean="0">
                <a:latin typeface="Courier New" pitchFamily="49" charset="0"/>
                <a:cs typeface="Courier New" pitchFamily="49" charset="0"/>
              </a:rPr>
              <a:t>	   &lt;</a:t>
            </a:r>
            <a:r>
              <a:rPr lang="en-US" b="1" dirty="0" err="1" smtClean="0">
                <a:latin typeface="Courier New" pitchFamily="49" charset="0"/>
                <a:cs typeface="Courier New" pitchFamily="49" charset="0"/>
              </a:rPr>
              <a:t>subchild</a:t>
            </a:r>
            <a:r>
              <a:rPr lang="en-US" b="1" dirty="0" smtClean="0">
                <a:latin typeface="Courier New" pitchFamily="49" charset="0"/>
                <a:cs typeface="Courier New" pitchFamily="49" charset="0"/>
              </a:rPr>
              <a:t>&gt;.....&lt;/</a:t>
            </a:r>
            <a:r>
              <a:rPr lang="en-US" b="1" dirty="0" err="1" smtClean="0">
                <a:latin typeface="Courier New" pitchFamily="49" charset="0"/>
                <a:cs typeface="Courier New" pitchFamily="49" charset="0"/>
              </a:rPr>
              <a:t>subchild</a:t>
            </a:r>
            <a:r>
              <a:rPr lang="en-US" b="1" dirty="0" smtClean="0">
                <a:latin typeface="Courier New" pitchFamily="49" charset="0"/>
                <a:cs typeface="Courier New" pitchFamily="49" charset="0"/>
              </a:rPr>
              <a:t>&gt;</a:t>
            </a:r>
          </a:p>
          <a:p>
            <a:pPr>
              <a:buNone/>
            </a:pPr>
            <a:r>
              <a:rPr lang="en-US" b="1" dirty="0" smtClean="0">
                <a:latin typeface="Courier New" pitchFamily="49" charset="0"/>
                <a:cs typeface="Courier New" pitchFamily="49" charset="0"/>
              </a:rPr>
              <a:t>  &lt;/child&gt;</a:t>
            </a:r>
          </a:p>
          <a:p>
            <a:pPr>
              <a:buNone/>
            </a:pPr>
            <a:r>
              <a:rPr lang="en-US" b="1" dirty="0" smtClean="0">
                <a:latin typeface="Courier New" pitchFamily="49" charset="0"/>
                <a:cs typeface="Courier New" pitchFamily="49" charset="0"/>
              </a:rPr>
              <a:t>&lt;/root&gt;</a:t>
            </a:r>
            <a:endParaRPr lang="en-US" b="1" dirty="0">
              <a:latin typeface="Courier New" pitchFamily="49" charset="0"/>
              <a:cs typeface="Courier New" pitchFamily="49"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Structure</a:t>
            </a:r>
            <a:endParaRPr lang="en-US" dirty="0"/>
          </a:p>
        </p:txBody>
      </p:sp>
      <p:sp>
        <p:nvSpPr>
          <p:cNvPr id="3" name="Content Placeholder 2"/>
          <p:cNvSpPr>
            <a:spLocks noGrp="1"/>
          </p:cNvSpPr>
          <p:nvPr>
            <p:ph idx="1"/>
          </p:nvPr>
        </p:nvSpPr>
        <p:spPr/>
        <p:txBody>
          <a:bodyPr/>
          <a:lstStyle/>
          <a:p>
            <a:r>
              <a:rPr lang="en-US" dirty="0" smtClean="0"/>
              <a:t>XML documents contain three major elements:  </a:t>
            </a:r>
          </a:p>
          <a:p>
            <a:pPr lvl="1"/>
            <a:r>
              <a:rPr lang="en-US" i="1" dirty="0" smtClean="0"/>
              <a:t>Prolog</a:t>
            </a:r>
            <a:r>
              <a:rPr lang="en-US" dirty="0" smtClean="0"/>
              <a:t> </a:t>
            </a:r>
          </a:p>
          <a:p>
            <a:pPr lvl="2"/>
            <a:r>
              <a:rPr lang="en-US" dirty="0" smtClean="0"/>
              <a:t>contains the XML declaration statement, processing instructions and comments</a:t>
            </a:r>
          </a:p>
          <a:p>
            <a:pPr lvl="1"/>
            <a:r>
              <a:rPr lang="en-US" i="1" dirty="0" smtClean="0"/>
              <a:t>Body</a:t>
            </a:r>
            <a:r>
              <a:rPr lang="en-US" dirty="0" smtClean="0"/>
              <a:t> </a:t>
            </a:r>
          </a:p>
          <a:p>
            <a:pPr lvl="2"/>
            <a:r>
              <a:rPr lang="en-US" dirty="0" smtClean="0"/>
              <a:t>contains the content structure</a:t>
            </a:r>
          </a:p>
          <a:p>
            <a:pPr lvl="1"/>
            <a:r>
              <a:rPr lang="en-US" i="1" dirty="0" smtClean="0"/>
              <a:t>Epilog </a:t>
            </a:r>
          </a:p>
          <a:p>
            <a:pPr lvl="2"/>
            <a:r>
              <a:rPr lang="en-US" dirty="0" smtClean="0"/>
              <a:t>contains post processing instructions</a:t>
            </a:r>
          </a:p>
          <a:p>
            <a:r>
              <a:rPr lang="en-US" dirty="0" smtClean="0"/>
              <a:t>Only the </a:t>
            </a:r>
            <a:r>
              <a:rPr lang="en-US" i="1" dirty="0" smtClean="0"/>
              <a:t>Body</a:t>
            </a:r>
            <a:r>
              <a:rPr lang="en-US" dirty="0" smtClean="0"/>
              <a:t> is mandatory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Structure (example.xml)</a:t>
            </a:r>
            <a:endParaRPr lang="en-US" dirty="0"/>
          </a:p>
        </p:txBody>
      </p:sp>
      <p:sp>
        <p:nvSpPr>
          <p:cNvPr id="3" name="Content Placeholder 2"/>
          <p:cNvSpPr>
            <a:spLocks noGrp="1"/>
          </p:cNvSpPr>
          <p:nvPr>
            <p:ph idx="1"/>
          </p:nvPr>
        </p:nvSpPr>
        <p:spPr>
          <a:xfrm>
            <a:off x="228600" y="1481328"/>
            <a:ext cx="8610600" cy="4525963"/>
          </a:xfrm>
        </p:spPr>
        <p:txBody>
          <a:bodyPr>
            <a:normAutofit fontScale="92500" lnSpcReduction="10000"/>
          </a:bodyPr>
          <a:lstStyle/>
          <a:p>
            <a:pPr>
              <a:buNone/>
            </a:pPr>
            <a:r>
              <a:rPr lang="en-US" b="1" dirty="0" smtClean="0">
                <a:latin typeface="Courier New" pitchFamily="49" charset="0"/>
                <a:cs typeface="Courier New" pitchFamily="49" charset="0"/>
              </a:rPr>
              <a:t>&lt;?xml version="1.0" ?&gt;</a:t>
            </a:r>
          </a:p>
          <a:p>
            <a:pPr>
              <a:buNone/>
            </a:pPr>
            <a:r>
              <a:rPr lang="en-US" b="1" dirty="0" smtClean="0">
                <a:latin typeface="Courier New" pitchFamily="49" charset="0"/>
                <a:cs typeface="Courier New" pitchFamily="49" charset="0"/>
              </a:rPr>
              <a:t>&lt;!-- Sample XML document --&gt;</a:t>
            </a:r>
          </a:p>
          <a:p>
            <a:pPr>
              <a:buNone/>
            </a:pPr>
            <a:r>
              <a:rPr lang="en-US" b="1" dirty="0" smtClean="0">
                <a:latin typeface="Courier New" pitchFamily="49" charset="0"/>
                <a:cs typeface="Courier New" pitchFamily="49" charset="0"/>
              </a:rPr>
              <a:t>&lt;Books&gt;</a:t>
            </a:r>
          </a:p>
          <a:p>
            <a:pPr>
              <a:buNone/>
            </a:pPr>
            <a:r>
              <a:rPr lang="en-US" b="1" dirty="0" smtClean="0">
                <a:latin typeface="Courier New" pitchFamily="49" charset="0"/>
                <a:cs typeface="Courier New" pitchFamily="49" charset="0"/>
              </a:rPr>
              <a:t>  &lt;Book id=‘1’&gt;</a:t>
            </a:r>
          </a:p>
          <a:p>
            <a:pPr>
              <a:buNone/>
            </a:pPr>
            <a:r>
              <a:rPr lang="en-US" b="1" dirty="0" smtClean="0">
                <a:latin typeface="Courier New" pitchFamily="49" charset="0"/>
                <a:cs typeface="Courier New" pitchFamily="49" charset="0"/>
              </a:rPr>
              <a:t>    &lt;Author&gt; </a:t>
            </a:r>
            <a:r>
              <a:rPr lang="en-US" b="1" dirty="0" err="1" smtClean="0">
                <a:latin typeface="Courier New" pitchFamily="49" charset="0"/>
                <a:cs typeface="Courier New" pitchFamily="49" charset="0"/>
              </a:rPr>
              <a:t>Vikram</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Vaswani</a:t>
            </a:r>
            <a:r>
              <a:rPr lang="en-US" b="1" dirty="0" smtClean="0">
                <a:latin typeface="Courier New" pitchFamily="49" charset="0"/>
                <a:cs typeface="Courier New" pitchFamily="49" charset="0"/>
              </a:rPr>
              <a:t> &lt;/Author&gt;</a:t>
            </a:r>
          </a:p>
          <a:p>
            <a:pPr>
              <a:buNone/>
            </a:pPr>
            <a:r>
              <a:rPr lang="en-US" b="1" dirty="0" smtClean="0">
                <a:latin typeface="Courier New" pitchFamily="49" charset="0"/>
                <a:cs typeface="Courier New" pitchFamily="49" charset="0"/>
              </a:rPr>
              <a:t>    &lt;Title&gt; PHP A Beginner’s Guide &lt;/Title&gt;</a:t>
            </a:r>
          </a:p>
          <a:p>
            <a:pPr>
              <a:buNone/>
            </a:pPr>
            <a:r>
              <a:rPr lang="en-US" b="1" dirty="0" smtClean="0">
                <a:latin typeface="Courier New" pitchFamily="49" charset="0"/>
                <a:cs typeface="Courier New" pitchFamily="49" charset="0"/>
              </a:rPr>
              <a:t>    &lt;Edition&gt; 1&lt;/Edition&gt;</a:t>
            </a:r>
          </a:p>
          <a:p>
            <a:pPr>
              <a:buNone/>
            </a:pPr>
            <a:r>
              <a:rPr lang="en-US" b="1" dirty="0" smtClean="0">
                <a:latin typeface="Courier New" pitchFamily="49" charset="0"/>
                <a:cs typeface="Courier New" pitchFamily="49" charset="0"/>
              </a:rPr>
              <a:t>    &lt;Year&gt; 2009 &lt;/Year&gt;</a:t>
            </a:r>
          </a:p>
          <a:p>
            <a:pPr>
              <a:buNone/>
            </a:pPr>
            <a:r>
              <a:rPr lang="en-US" b="1" dirty="0" smtClean="0">
                <a:latin typeface="Courier New" pitchFamily="49" charset="0"/>
                <a:cs typeface="Courier New" pitchFamily="49" charset="0"/>
              </a:rPr>
              <a:t>    &lt;ISBN&gt; 0-07-154902-1 &lt;/ISBN&gt;</a:t>
            </a:r>
          </a:p>
          <a:p>
            <a:pPr>
              <a:buNone/>
            </a:pPr>
            <a:r>
              <a:rPr lang="en-US" b="1" dirty="0" smtClean="0">
                <a:latin typeface="Courier New" pitchFamily="49" charset="0"/>
                <a:cs typeface="Courier New" pitchFamily="49" charset="0"/>
              </a:rPr>
              <a:t>  &lt;/Book&gt;</a:t>
            </a:r>
          </a:p>
          <a:p>
            <a:pPr>
              <a:buNone/>
            </a:pPr>
            <a:r>
              <a:rPr lang="en-US" b="1" dirty="0" smtClean="0">
                <a:latin typeface="Courier New" pitchFamily="49" charset="0"/>
                <a:cs typeface="Courier New" pitchFamily="49" charset="0"/>
              </a:rPr>
              <a:t>&lt;/Books&gt;</a:t>
            </a:r>
            <a:endParaRPr lang="en-US" b="1" dirty="0">
              <a:latin typeface="Courier New" pitchFamily="49" charset="0"/>
              <a:cs typeface="Courier New" pitchFamily="49"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Structure Rules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There is exactly one </a:t>
            </a:r>
            <a:r>
              <a:rPr lang="en-US" i="1" dirty="0" smtClean="0"/>
              <a:t>root</a:t>
            </a:r>
            <a:r>
              <a:rPr lang="en-US" dirty="0" smtClean="0"/>
              <a:t> element in an XML document</a:t>
            </a:r>
          </a:p>
          <a:p>
            <a:pPr lvl="1"/>
            <a:r>
              <a:rPr lang="en-US" dirty="0" smtClean="0"/>
              <a:t>In the previous example the root element is Books.</a:t>
            </a:r>
          </a:p>
          <a:p>
            <a:r>
              <a:rPr lang="en-US" dirty="0" smtClean="0"/>
              <a:t>All subsequent elements are referred to as </a:t>
            </a:r>
            <a:r>
              <a:rPr lang="en-US" i="1" dirty="0" smtClean="0"/>
              <a:t>children</a:t>
            </a:r>
            <a:r>
              <a:rPr lang="en-US" dirty="0" smtClean="0"/>
              <a:t> elements</a:t>
            </a:r>
          </a:p>
          <a:p>
            <a:r>
              <a:rPr lang="en-US" dirty="0" smtClean="0"/>
              <a:t>XML </a:t>
            </a:r>
            <a:r>
              <a:rPr lang="en-US" i="1" dirty="0" smtClean="0"/>
              <a:t>Attributes</a:t>
            </a:r>
            <a:r>
              <a:rPr lang="en-US" dirty="0" smtClean="0"/>
              <a:t> provide additional information about elements</a:t>
            </a:r>
          </a:p>
          <a:p>
            <a:pPr lvl="1"/>
            <a:r>
              <a:rPr lang="en-US" dirty="0" smtClean="0"/>
              <a:t>XML </a:t>
            </a:r>
            <a:r>
              <a:rPr lang="en-US" i="1" dirty="0" smtClean="0"/>
              <a:t>Attribute Values </a:t>
            </a:r>
            <a:r>
              <a:rPr lang="en-US" dirty="0" smtClean="0"/>
              <a:t>Must be Quoted</a:t>
            </a:r>
          </a:p>
          <a:p>
            <a:r>
              <a:rPr lang="en-US" dirty="0" smtClean="0"/>
              <a:t>XML is case sensitive, so &lt;Book&gt; and &lt;book&gt; are different elements</a:t>
            </a:r>
          </a:p>
          <a:p>
            <a:r>
              <a:rPr lang="en-US" dirty="0" smtClean="0"/>
              <a:t>All XML tags must be properly closed</a:t>
            </a:r>
          </a:p>
          <a:p>
            <a:r>
              <a:rPr lang="en-US" dirty="0" smtClean="0"/>
              <a:t>XML tags must be properly nested</a:t>
            </a:r>
          </a:p>
          <a:p>
            <a:pPr lvl="1"/>
            <a:r>
              <a:rPr lang="en-US" dirty="0" smtClean="0"/>
              <a:t>No overlapping tags are allowed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 Formed XML</a:t>
            </a:r>
            <a:endParaRPr lang="en-US" dirty="0"/>
          </a:p>
        </p:txBody>
      </p:sp>
      <p:sp>
        <p:nvSpPr>
          <p:cNvPr id="3" name="Content Placeholder 2"/>
          <p:cNvSpPr>
            <a:spLocks noGrp="1"/>
          </p:cNvSpPr>
          <p:nvPr>
            <p:ph idx="1"/>
          </p:nvPr>
        </p:nvSpPr>
        <p:spPr/>
        <p:txBody>
          <a:bodyPr>
            <a:normAutofit/>
          </a:bodyPr>
          <a:lstStyle/>
          <a:p>
            <a:r>
              <a:rPr lang="en-US" dirty="0" smtClean="0"/>
              <a:t>An XML document is </a:t>
            </a:r>
            <a:r>
              <a:rPr lang="en-US" i="1" dirty="0" smtClean="0"/>
              <a:t>Well Formed</a:t>
            </a:r>
            <a:r>
              <a:rPr lang="en-US" dirty="0" smtClean="0"/>
              <a:t> if it has correct XML syntax</a:t>
            </a:r>
          </a:p>
          <a:p>
            <a:r>
              <a:rPr lang="en-US" dirty="0" smtClean="0"/>
              <a:t>The syntax rules:</a:t>
            </a:r>
          </a:p>
          <a:p>
            <a:pPr lvl="1"/>
            <a:r>
              <a:rPr lang="en-US" dirty="0" smtClean="0"/>
              <a:t>XML documents must have a single root element</a:t>
            </a:r>
          </a:p>
          <a:p>
            <a:pPr lvl="1"/>
            <a:r>
              <a:rPr lang="en-US" dirty="0" smtClean="0"/>
              <a:t>XML elements must have a closing tag</a:t>
            </a:r>
          </a:p>
          <a:p>
            <a:pPr lvl="1"/>
            <a:r>
              <a:rPr lang="en-US" dirty="0" smtClean="0"/>
              <a:t>XML tags are case sensitive</a:t>
            </a:r>
          </a:p>
          <a:p>
            <a:pPr lvl="1"/>
            <a:r>
              <a:rPr lang="en-US" dirty="0" smtClean="0"/>
              <a:t>XML elements must be properly nested</a:t>
            </a:r>
          </a:p>
          <a:p>
            <a:pPr lvl="1"/>
            <a:r>
              <a:rPr lang="en-US" dirty="0" smtClean="0"/>
              <a:t>XML attribute values must be quoted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XML can define valid tags and structure</a:t>
            </a:r>
          </a:p>
          <a:p>
            <a:pPr lvl="1"/>
            <a:r>
              <a:rPr lang="en-US" dirty="0" smtClean="0"/>
              <a:t>DTDs</a:t>
            </a:r>
          </a:p>
          <a:p>
            <a:pPr lvl="2"/>
            <a:r>
              <a:rPr lang="en-US" dirty="0" smtClean="0"/>
              <a:t>Original Definition Language</a:t>
            </a:r>
          </a:p>
          <a:p>
            <a:pPr lvl="2"/>
            <a:r>
              <a:rPr lang="en-US" dirty="0" smtClean="0"/>
              <a:t>DTD Language</a:t>
            </a:r>
          </a:p>
          <a:p>
            <a:pPr lvl="2"/>
            <a:r>
              <a:rPr lang="en-US" dirty="0" smtClean="0"/>
              <a:t>Defines valid tags</a:t>
            </a:r>
          </a:p>
          <a:p>
            <a:pPr lvl="2"/>
            <a:r>
              <a:rPr lang="en-US" dirty="0" smtClean="0"/>
              <a:t>Defines structures</a:t>
            </a:r>
          </a:p>
          <a:p>
            <a:pPr lvl="1"/>
            <a:r>
              <a:rPr lang="en-US" dirty="0" smtClean="0"/>
              <a:t>Schemas</a:t>
            </a:r>
          </a:p>
          <a:p>
            <a:pPr lvl="2"/>
            <a:r>
              <a:rPr lang="en-US" dirty="0" smtClean="0"/>
              <a:t>DTD function using XML</a:t>
            </a:r>
          </a:p>
          <a:p>
            <a:pPr lvl="2"/>
            <a:r>
              <a:rPr lang="en-US" dirty="0" smtClean="0"/>
              <a:t>More flexible than DTD</a:t>
            </a:r>
          </a:p>
          <a:p>
            <a:r>
              <a:rPr lang="en-US" dirty="0" smtClean="0"/>
              <a:t>Valid</a:t>
            </a:r>
          </a:p>
          <a:p>
            <a:pPr lvl="1"/>
            <a:r>
              <a:rPr lang="en-US" smtClean="0"/>
              <a:t>An XML </a:t>
            </a:r>
            <a:r>
              <a:rPr lang="en-US" dirty="0" smtClean="0"/>
              <a:t>document is</a:t>
            </a:r>
            <a:r>
              <a:rPr lang="en-US" i="1" dirty="0" smtClean="0"/>
              <a:t> valid </a:t>
            </a:r>
            <a:r>
              <a:rPr lang="en-US" dirty="0" smtClean="0"/>
              <a:t>if it conforms to a DTD or Schema</a:t>
            </a:r>
            <a:endParaRPr lang="en-US" dirty="0"/>
          </a:p>
        </p:txBody>
      </p:sp>
      <p:sp>
        <p:nvSpPr>
          <p:cNvPr id="3" name="Title 2"/>
          <p:cNvSpPr>
            <a:spLocks noGrp="1"/>
          </p:cNvSpPr>
          <p:nvPr>
            <p:ph type="title"/>
          </p:nvPr>
        </p:nvSpPr>
        <p:spPr/>
        <p:txBody>
          <a:bodyPr/>
          <a:lstStyle/>
          <a:p>
            <a:r>
              <a:rPr lang="en-US" dirty="0" smtClean="0"/>
              <a:t>XML DTDs and Schemas</a:t>
            </a:r>
            <a:endParaRPr lang="en-US" dirty="0"/>
          </a:p>
        </p:txBody>
      </p:sp>
    </p:spTree>
    <p:extLst>
      <p:ext uri="{BB962C8B-B14F-4D97-AF65-F5344CB8AC3E}">
        <p14:creationId xmlns:p14="http://schemas.microsoft.com/office/powerpoint/2010/main" xmlns="" val="31943470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1.3179"/>
  <p:tag name="PPTVERSION" val="12"/>
  <p:tag name="TPOS"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1946</TotalTime>
  <Words>1670</Words>
  <Application>Microsoft Office PowerPoint</Application>
  <PresentationFormat>On-screen Show (4:3)</PresentationFormat>
  <Paragraphs>463</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Server-Side Application and Data Management </vt:lpstr>
      <vt:lpstr>XML and PHP</vt:lpstr>
      <vt:lpstr>Working with XML</vt:lpstr>
      <vt:lpstr>Example XML format</vt:lpstr>
      <vt:lpstr>XML Structure</vt:lpstr>
      <vt:lpstr>XML Structure (example.xml)</vt:lpstr>
      <vt:lpstr>XML Structure Rules</vt:lpstr>
      <vt:lpstr>Well Formed XML</vt:lpstr>
      <vt:lpstr>XML DTDs and Schemas</vt:lpstr>
      <vt:lpstr>XML Parsing Methods</vt:lpstr>
      <vt:lpstr>SAX and DOM</vt:lpstr>
      <vt:lpstr>Using the SimpleXML PHP Extension</vt:lpstr>
      <vt:lpstr>simplexml_load_file syntax</vt:lpstr>
      <vt:lpstr>XML Tree Structure</vt:lpstr>
      <vt:lpstr>SimpleXML: Reading XML Tree</vt:lpstr>
      <vt:lpstr>SimpleXML: Accessing Elements </vt:lpstr>
      <vt:lpstr>SimpleXML: Multiple element instances</vt:lpstr>
      <vt:lpstr>SimpleXML: Multiple element instances</vt:lpstr>
      <vt:lpstr>SimpleXML: Counting multiple Elements</vt:lpstr>
      <vt:lpstr>SimpleXML: Reading Attributes</vt:lpstr>
      <vt:lpstr>SimpleXML: Reading Attributes</vt:lpstr>
      <vt:lpstr>Reading RSS Files</vt:lpstr>
      <vt:lpstr>Converting XML to SQL</vt:lpstr>
      <vt:lpstr>Converting XML to SQL (Cont.)</vt:lpstr>
      <vt:lpstr>Converting XML to SQL (Cont.)</vt:lpstr>
      <vt:lpstr>Altering Element and Attributes</vt:lpstr>
      <vt:lpstr>Adding New Elements and Attributes</vt:lpstr>
      <vt:lpstr>Adding the id Attribute? </vt:lpstr>
      <vt:lpstr>Creating New XML Documents</vt:lpstr>
      <vt:lpstr>PHP XML Review</vt:lpstr>
      <vt:lpstr>How to search in an XML?</vt:lpstr>
      <vt:lpstr>PHP DOM Extension</vt:lpstr>
      <vt:lpstr>DOM XML: Reading XML Tree</vt:lpstr>
      <vt:lpstr>DOM XML: Reading XML Tree</vt:lpstr>
      <vt:lpstr>XML Tree Structure</vt:lpstr>
      <vt:lpstr>Working with Attributes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Server-Side Application and Data Management IT IS 3105 (Spring 2010)</dc:title>
  <dc:creator>ajkombol</dc:creator>
  <cp:lastModifiedBy>tkombol</cp:lastModifiedBy>
  <cp:revision>82</cp:revision>
  <dcterms:modified xsi:type="dcterms:W3CDTF">2013-11-19T21:22:50Z</dcterms:modified>
</cp:coreProperties>
</file>