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71" r:id="rId4"/>
    <p:sldId id="272" r:id="rId5"/>
    <p:sldId id="273" r:id="rId6"/>
    <p:sldId id="275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>
      <p:cViewPr>
        <p:scale>
          <a:sx n="75" d="100"/>
          <a:sy n="75" d="100"/>
        </p:scale>
        <p:origin x="-1404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Server-Side Application and Data Management</a:t>
            </a:r>
            <a:br>
              <a:rPr lang="en-US" dirty="0" smtClean="0"/>
            </a:br>
            <a:r>
              <a:rPr lang="en-US" dirty="0" smtClean="0"/>
              <a:t>IT IS 3105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CSS: ID or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Used to modify HTML attributes</a:t>
            </a:r>
          </a:p>
          <a:p>
            <a:r>
              <a:rPr lang="en-US" dirty="0" smtClean="0"/>
              <a:t>Use for multiple uses on a web page</a:t>
            </a:r>
          </a:p>
          <a:p>
            <a:pPr lvl="1"/>
            <a:r>
              <a:rPr lang="en-US" dirty="0" smtClean="0"/>
              <a:t>Paragraphs</a:t>
            </a:r>
          </a:p>
          <a:p>
            <a:pPr lvl="1"/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ETC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Generic:</a:t>
            </a:r>
          </a:p>
          <a:p>
            <a:pPr lvl="2"/>
            <a:r>
              <a:rPr lang="en-US" dirty="0" smtClean="0"/>
              <a:t>Define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= {attribute: value; … }</a:t>
            </a:r>
          </a:p>
          <a:p>
            <a:pPr lvl="2"/>
            <a:r>
              <a:rPr lang="en-US" dirty="0" smtClean="0"/>
              <a:t>Use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&lt;anytag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=name&gt;</a:t>
            </a:r>
          </a:p>
          <a:p>
            <a:pPr lvl="1"/>
            <a:r>
              <a:rPr lang="en-US" dirty="0" smtClean="0"/>
              <a:t>Specific:</a:t>
            </a:r>
          </a:p>
          <a:p>
            <a:pPr lvl="2"/>
            <a:r>
              <a:rPr lang="en-US" dirty="0" smtClean="0"/>
              <a:t>Define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tag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={attribute:value; … }</a:t>
            </a:r>
          </a:p>
          <a:p>
            <a:pPr lvl="2"/>
            <a:r>
              <a:rPr lang="en-US" dirty="0" smtClean="0"/>
              <a:t>Use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&lt;tag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=name&gt;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Used to modify HTML attributes</a:t>
            </a:r>
          </a:p>
          <a:p>
            <a:r>
              <a:rPr lang="en-US" dirty="0" smtClean="0"/>
              <a:t>Use for single use on a web page</a:t>
            </a:r>
          </a:p>
          <a:p>
            <a:pPr lvl="1"/>
            <a:r>
              <a:rPr lang="en-US" dirty="0" smtClean="0"/>
              <a:t>Headers</a:t>
            </a:r>
          </a:p>
          <a:p>
            <a:pPr lvl="1"/>
            <a:r>
              <a:rPr lang="en-US" dirty="0" smtClean="0"/>
              <a:t>Footers</a:t>
            </a:r>
          </a:p>
          <a:p>
            <a:pPr lvl="1"/>
            <a:r>
              <a:rPr lang="en-US" dirty="0" smtClean="0"/>
              <a:t>Navigation</a:t>
            </a:r>
          </a:p>
          <a:p>
            <a:pPr lvl="1"/>
            <a:r>
              <a:rPr lang="en-US" dirty="0" smtClean="0"/>
              <a:t>Content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Generic:</a:t>
            </a:r>
          </a:p>
          <a:p>
            <a:pPr lvl="2"/>
            <a:r>
              <a:rPr lang="en-US" dirty="0" smtClean="0"/>
              <a:t>Define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= {attribute: value; … }</a:t>
            </a:r>
          </a:p>
          <a:p>
            <a:pPr lvl="2"/>
            <a:r>
              <a:rPr lang="en-US" dirty="0" smtClean="0"/>
              <a:t>Use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&lt;anytag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=name&gt;</a:t>
            </a:r>
          </a:p>
          <a:p>
            <a:pPr lvl="1"/>
            <a:r>
              <a:rPr lang="en-US" dirty="0" smtClean="0"/>
              <a:t>Specific:</a:t>
            </a:r>
          </a:p>
          <a:p>
            <a:pPr lvl="2"/>
            <a:r>
              <a:rPr lang="en-US" dirty="0" smtClean="0"/>
              <a:t>Define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tag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={attribute:value; … }</a:t>
            </a:r>
          </a:p>
          <a:p>
            <a:pPr lvl="2"/>
            <a:r>
              <a:rPr lang="en-US" dirty="0" smtClean="0"/>
              <a:t>Use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&lt;tag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=name&gt;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IDs when there is only one occurance per page</a:t>
            </a:r>
          </a:p>
          <a:p>
            <a:pPr lvl="1"/>
            <a:r>
              <a:rPr lang="en-US" dirty="0" smtClean="0"/>
              <a:t>e.g. header or footer sections</a:t>
            </a:r>
          </a:p>
          <a:p>
            <a:pPr lvl="2"/>
            <a:r>
              <a:rPr lang="en-US" dirty="0" smtClean="0"/>
              <a:t>Especially when absolutely positioning elements</a:t>
            </a:r>
          </a:p>
          <a:p>
            <a:r>
              <a:rPr lang="en-US" dirty="0" smtClean="0"/>
              <a:t>Use Classes when are one or more occurances per page</a:t>
            </a:r>
          </a:p>
          <a:p>
            <a:pPr lvl="1"/>
            <a:r>
              <a:rPr lang="en-US" dirty="0" smtClean="0"/>
              <a:t>e.g. paragraphs or tables</a:t>
            </a:r>
          </a:p>
          <a:p>
            <a:r>
              <a:rPr lang="en-US" dirty="0" smtClean="0"/>
              <a:t>IDs supposedly </a:t>
            </a:r>
            <a:r>
              <a:rPr lang="en-US" dirty="0" smtClean="0"/>
              <a:t>faster</a:t>
            </a:r>
          </a:p>
          <a:p>
            <a:pPr lvl="1"/>
            <a:r>
              <a:rPr lang="en-US" smtClean="0"/>
              <a:t>But only </a:t>
            </a:r>
            <a:r>
              <a:rPr lang="en-US" dirty="0" smtClean="0"/>
              <a:t>one ID per </a:t>
            </a:r>
            <a:r>
              <a:rPr lang="en-US" dirty="0" smtClean="0"/>
              <a:t>tag</a:t>
            </a:r>
            <a:endParaRPr lang="en-US" dirty="0" smtClean="0"/>
          </a:p>
          <a:p>
            <a:r>
              <a:rPr lang="en-US" dirty="0" smtClean="0"/>
              <a:t>Multiple classes can be in a tag:</a:t>
            </a:r>
          </a:p>
          <a:p>
            <a:pPr lvl="1"/>
            <a:r>
              <a:rPr lang="en-US" dirty="0" smtClean="0"/>
              <a:t>eg. &lt;tag class=“class1 class2 class3</a:t>
            </a:r>
            <a:r>
              <a:rPr lang="en-US" dirty="0" smtClean="0"/>
              <a:t>”&gt;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vs. IDs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1623</TotalTime>
  <Words>181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Server-Side Application and Data Management IT IS 3105</vt:lpstr>
      <vt:lpstr>CLASS</vt:lpstr>
      <vt:lpstr>Class</vt:lpstr>
      <vt:lpstr>ID</vt:lpstr>
      <vt:lpstr>ID</vt:lpstr>
      <vt:lpstr>Summary</vt:lpstr>
      <vt:lpstr>Classes vs. IDs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Server-Side Application and Data Management IT IS 3105 (Spring 2010)</dc:title>
  <dc:creator>ajkombol</dc:creator>
  <cp:lastModifiedBy>tkombol</cp:lastModifiedBy>
  <cp:revision>43</cp:revision>
  <dcterms:modified xsi:type="dcterms:W3CDTF">2013-09-10T14:26:26Z</dcterms:modified>
</cp:coreProperties>
</file>