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sldIdLst>
    <p:sldId id="273" r:id="rId2"/>
    <p:sldId id="268" r:id="rId3"/>
    <p:sldId id="281" r:id="rId4"/>
    <p:sldId id="284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3D611F-158F-4F3D-B737-3E8054529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99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3FBEB-B8CB-45CA-90B7-49F7CD145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E886-3DD3-4300-95F9-209306D3E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E4B7-DEA6-4891-9D06-6210B50D9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2CDFE-838F-4AFF-A0F1-AAFA6ACDF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5E73-1B56-4921-B90D-46D604B41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E350F-0FFD-4076-B05E-D31F3A01F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B9CDB-2D5C-469E-8B17-DD9351483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7879-FCD2-4AD0-BBF9-916F5806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0B75B-3626-4FC9-8F69-A9170FEDB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6DB2-D41F-4780-83AD-B370F98C4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A2D0-904A-4E1C-8213-2FEFB0886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076B-65F2-462B-8663-8551B8892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91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91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9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92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89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92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9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34D762F-29E0-4C1D-ACFE-ADF2ED5DE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Web Servers - PHP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Tony Kombol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6705600" cy="4495800"/>
          </a:xfrm>
        </p:spPr>
        <p:txBody>
          <a:bodyPr/>
          <a:lstStyle/>
          <a:p>
            <a:r>
              <a:rPr lang="en-US" sz="2800" dirty="0" smtClean="0"/>
              <a:t>PHP and MySQL</a:t>
            </a:r>
          </a:p>
          <a:p>
            <a:pPr lvl="1"/>
            <a:r>
              <a:rPr lang="en-US" sz="2400" dirty="0" smtClean="0"/>
              <a:t>Author: </a:t>
            </a:r>
            <a:r>
              <a:rPr lang="en-US" sz="2400" b="1" dirty="0" smtClean="0"/>
              <a:t>Joel </a:t>
            </a:r>
            <a:r>
              <a:rPr lang="en-US" sz="2400" b="1" dirty="0" err="1" smtClean="0"/>
              <a:t>Murach</a:t>
            </a:r>
            <a:r>
              <a:rPr lang="en-US" sz="2400" b="1" dirty="0" smtClean="0"/>
              <a:t> and Ray Harris</a:t>
            </a:r>
            <a:endParaRPr lang="en-US" sz="2400" dirty="0" smtClean="0"/>
          </a:p>
          <a:p>
            <a:pPr lvl="1"/>
            <a:r>
              <a:rPr lang="en-US" sz="2400" dirty="0" smtClean="0"/>
              <a:t>ISBN-13:  978-1-980774-656-1</a:t>
            </a:r>
          </a:p>
          <a:p>
            <a:pPr lvl="1"/>
            <a:r>
              <a:rPr lang="en-US" sz="2400" dirty="0" smtClean="0"/>
              <a:t>Publisher:  </a:t>
            </a:r>
            <a:r>
              <a:rPr lang="en-US" sz="2400" dirty="0" err="1" smtClean="0"/>
              <a:t>Murach</a:t>
            </a:r>
            <a:endParaRPr lang="en-US" sz="2400" dirty="0" smtClean="0"/>
          </a:p>
          <a:p>
            <a:pPr lvl="1"/>
            <a:r>
              <a:rPr lang="en-US" sz="2400" dirty="0" smtClean="0"/>
              <a:t>Copyright:  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 Covered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 Covered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“PHP and MySQL”</a:t>
            </a:r>
          </a:p>
          <a:p>
            <a:pPr lvl="1" eaLnBrk="1" hangingPunct="1"/>
            <a:r>
              <a:rPr lang="en-US" dirty="0" smtClean="0"/>
              <a:t>All chapters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class methodology will try to get you to THINK!</a:t>
            </a:r>
          </a:p>
          <a:p>
            <a:pPr lvl="1"/>
            <a:r>
              <a:rPr lang="en-US" dirty="0" smtClean="0"/>
              <a:t>Synthesize concepts out of previous given material</a:t>
            </a:r>
          </a:p>
          <a:p>
            <a:pPr lvl="1"/>
            <a:r>
              <a:rPr lang="en-US" dirty="0" smtClean="0"/>
              <a:t>Minimal </a:t>
            </a:r>
            <a:r>
              <a:rPr lang="en-US" smtClean="0"/>
              <a:t>handheld steps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745</TotalTime>
  <Words>54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Mountain Top</vt:lpstr>
      <vt:lpstr>Web Servers - PHP</vt:lpstr>
      <vt:lpstr>Books</vt:lpstr>
      <vt:lpstr>Material Covered</vt:lpstr>
      <vt:lpstr>Material Covered</vt:lpstr>
      <vt:lpstr>Think!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Kombol</dc:creator>
  <cp:lastModifiedBy>ajkombol</cp:lastModifiedBy>
  <cp:revision>51</cp:revision>
  <dcterms:created xsi:type="dcterms:W3CDTF">2006-06-20T14:50:15Z</dcterms:created>
  <dcterms:modified xsi:type="dcterms:W3CDTF">2018-05-19T22:02:15Z</dcterms:modified>
</cp:coreProperties>
</file>