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8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63567-03C6-40C0-B220-D0F5FC0E65FD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0AE64-121D-4BA4-9B2E-3EDFB9E8D9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FC4E1-64AE-4299-AF91-6E1BFAAA00C5}" type="datetimeFigureOut">
              <a:rPr lang="en-US" smtClean="0"/>
              <a:pPr/>
              <a:t>12/1/2009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EA4B9-576D-4C4F-847A-CD65FA403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smtClean="0"/>
              <a:t>JSON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Mohamed </a:t>
            </a:r>
            <a:r>
              <a:rPr lang="en-US" dirty="0" err="1" smtClean="0"/>
              <a:t>Shehab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JSON, short for JavaScript Object Notation, is a lightweight computer data interchange format.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 smtClean="0"/>
              <a:t>is a text-based, human-readable format for representing simple data structures and associative arrays (called objects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It provides </a:t>
            </a:r>
            <a:r>
              <a:rPr lang="en-US" dirty="0" smtClean="0"/>
              <a:t>an </a:t>
            </a:r>
            <a:r>
              <a:rPr lang="en-US" dirty="0" smtClean="0"/>
              <a:t>alternative to </a:t>
            </a:r>
            <a:r>
              <a:rPr lang="en-US" dirty="0" smtClean="0"/>
              <a:t>XML for </a:t>
            </a:r>
            <a:r>
              <a:rPr lang="en-US" dirty="0" smtClean="0"/>
              <a:t>transmitting </a:t>
            </a:r>
            <a:r>
              <a:rPr lang="en-US" dirty="0" smtClean="0"/>
              <a:t>data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and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JSON </a:t>
            </a:r>
            <a:r>
              <a:rPr lang="en-US" dirty="0" smtClean="0"/>
              <a:t>data is JavaScript, it’s arguably easier to work with </a:t>
            </a:r>
            <a:r>
              <a:rPr lang="en-US" dirty="0" smtClean="0"/>
              <a:t>than XML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Data represented in JSON will likely </a:t>
            </a:r>
            <a:r>
              <a:rPr lang="en-US" dirty="0" smtClean="0"/>
              <a:t>be smaller </a:t>
            </a:r>
            <a:r>
              <a:rPr lang="en-US" dirty="0" smtClean="0"/>
              <a:t>than the same data represented in </a:t>
            </a:r>
            <a:r>
              <a:rPr lang="en-US" dirty="0" smtClean="0"/>
              <a:t>XML </a:t>
            </a:r>
            <a:endParaRPr lang="en-US" dirty="0" smtClean="0"/>
          </a:p>
          <a:p>
            <a:pPr lvl="1"/>
            <a:r>
              <a:rPr lang="en-US" dirty="0" smtClean="0"/>
              <a:t>Which implies a smaller </a:t>
            </a:r>
            <a:r>
              <a:rPr lang="en-US" dirty="0" smtClean="0"/>
              <a:t>transfer size from the server to the </a:t>
            </a:r>
            <a:r>
              <a:rPr lang="en-US" dirty="0" smtClean="0"/>
              <a:t>client.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and XML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114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&lt;users&gt;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&lt;user&gt;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 &lt;name&gt;Smith, Bob&lt;/</a:t>
            </a:r>
            <a:r>
              <a:rPr lang="en-US" dirty="0" smtClean="0"/>
              <a:t>name&gt;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/>
              <a:t>  &lt;dept&gt;SIS&lt;/dept&gt;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   &lt;age&gt;22&lt;/age&gt;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&lt;/user&gt;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&lt;user&gt;</a:t>
            </a:r>
          </a:p>
          <a:p>
            <a:pPr>
              <a:buNone/>
            </a:pPr>
            <a:r>
              <a:rPr lang="en-US" dirty="0" smtClean="0"/>
              <a:t>	   &lt;</a:t>
            </a:r>
            <a:r>
              <a:rPr lang="en-US" dirty="0" smtClean="0"/>
              <a:t>name&gt;Rich, Anna&lt;/</a:t>
            </a:r>
            <a:r>
              <a:rPr lang="en-US" dirty="0" smtClean="0"/>
              <a:t>name&gt;</a:t>
            </a:r>
          </a:p>
          <a:p>
            <a:pPr>
              <a:buNone/>
            </a:pPr>
            <a:r>
              <a:rPr lang="en-US" dirty="0" smtClean="0"/>
              <a:t>	   &lt;</a:t>
            </a:r>
            <a:r>
              <a:rPr lang="en-US" dirty="0" smtClean="0"/>
              <a:t>dept&gt;CS&lt;/</a:t>
            </a:r>
            <a:r>
              <a:rPr lang="en-US" dirty="0" smtClean="0"/>
              <a:t>dept&gt;</a:t>
            </a:r>
          </a:p>
          <a:p>
            <a:pPr>
              <a:buNone/>
            </a:pPr>
            <a:r>
              <a:rPr lang="en-US" dirty="0" smtClean="0"/>
              <a:t>	   &lt;</a:t>
            </a:r>
            <a:r>
              <a:rPr lang="en-US" dirty="0" smtClean="0"/>
              <a:t>age&gt;25&lt;/</a:t>
            </a:r>
            <a:r>
              <a:rPr lang="en-US" dirty="0" smtClean="0"/>
              <a:t>age&gt;</a:t>
            </a:r>
          </a:p>
          <a:p>
            <a:pPr>
              <a:buNone/>
            </a:pPr>
            <a:r>
              <a:rPr lang="en-US" dirty="0" smtClean="0"/>
              <a:t>	&lt;/user&gt;</a:t>
            </a:r>
          </a:p>
          <a:p>
            <a:pPr>
              <a:buNone/>
            </a:pPr>
            <a:r>
              <a:rPr lang="en-US" dirty="0" smtClean="0"/>
              <a:t>&lt;/users&gt;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2057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[</a:t>
            </a:r>
          </a:p>
          <a:p>
            <a:pPr>
              <a:buNone/>
            </a:pPr>
            <a:r>
              <a:rPr lang="en-US" dirty="0" smtClean="0"/>
              <a:t>{“name”:”</a:t>
            </a:r>
            <a:r>
              <a:rPr lang="en-US" dirty="0" err="1" smtClean="0"/>
              <a:t>Smith,Bob”,”dept</a:t>
            </a:r>
            <a:r>
              <a:rPr lang="en-US" dirty="0" smtClean="0"/>
              <a:t>”:”</a:t>
            </a:r>
            <a:r>
              <a:rPr lang="en-US" dirty="0" err="1" smtClean="0"/>
              <a:t>SIS”,”age</a:t>
            </a:r>
            <a:r>
              <a:rPr lang="en-US" dirty="0" smtClean="0"/>
              <a:t>”:”22”},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{“name</a:t>
            </a:r>
            <a:r>
              <a:rPr lang="en-US" dirty="0" smtClean="0"/>
              <a:t>”:”</a:t>
            </a:r>
            <a:r>
              <a:rPr lang="en-US" dirty="0" err="1" smtClean="0"/>
              <a:t>Rich,Anna”,”</a:t>
            </a:r>
            <a:r>
              <a:rPr lang="en-US" dirty="0" err="1" smtClean="0"/>
              <a:t>dept</a:t>
            </a:r>
            <a:r>
              <a:rPr lang="en-US" dirty="0" smtClean="0"/>
              <a:t>”:”</a:t>
            </a:r>
            <a:r>
              <a:rPr lang="en-US" dirty="0" err="1" smtClean="0"/>
              <a:t>CS”,”</a:t>
            </a:r>
            <a:r>
              <a:rPr lang="en-US" dirty="0" err="1" smtClean="0"/>
              <a:t>age</a:t>
            </a:r>
            <a:r>
              <a:rPr lang="en-US" dirty="0" smtClean="0"/>
              <a:t>”:”</a:t>
            </a:r>
            <a:r>
              <a:rPr lang="en-US" dirty="0" smtClean="0"/>
              <a:t>25”}</a:t>
            </a:r>
          </a:p>
          <a:p>
            <a:pPr>
              <a:buNone/>
            </a:pP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1295400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XML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1295400"/>
            <a:ext cx="843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JSON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Object</a:t>
            </a:r>
          </a:p>
          <a:p>
            <a:pPr lvl="1"/>
            <a:r>
              <a:rPr lang="en-US" dirty="0" smtClean="0"/>
              <a:t>Begins with </a:t>
            </a:r>
            <a:r>
              <a:rPr lang="en-US" b="1" dirty="0" smtClean="0"/>
              <a:t>{</a:t>
            </a:r>
            <a:r>
              <a:rPr lang="en-US" dirty="0" smtClean="0"/>
              <a:t> (left brace) and ends with </a:t>
            </a:r>
            <a:r>
              <a:rPr lang="en-US" b="1" dirty="0" smtClean="0"/>
              <a:t>}</a:t>
            </a:r>
            <a:r>
              <a:rPr lang="en-US" dirty="0" smtClean="0"/>
              <a:t> (right brace).</a:t>
            </a:r>
          </a:p>
          <a:p>
            <a:pPr lvl="1"/>
            <a:r>
              <a:rPr lang="en-US" dirty="0" smtClean="0"/>
              <a:t>Each name is followed by a </a:t>
            </a:r>
            <a:r>
              <a:rPr lang="en-US" b="1" dirty="0" smtClean="0"/>
              <a:t>:</a:t>
            </a:r>
            <a:r>
              <a:rPr lang="en-US" dirty="0" smtClean="0"/>
              <a:t> (colon)</a:t>
            </a:r>
          </a:p>
          <a:p>
            <a:pPr lvl="1"/>
            <a:r>
              <a:rPr lang="en-US" dirty="0" smtClean="0"/>
              <a:t>Name/value pairs are separated by</a:t>
            </a:r>
            <a:r>
              <a:rPr lang="en-US" b="1" dirty="0" smtClean="0"/>
              <a:t> , </a:t>
            </a:r>
            <a:r>
              <a:rPr lang="en-US" dirty="0" smtClean="0"/>
              <a:t>(comma)</a:t>
            </a:r>
          </a:p>
          <a:p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Begins with </a:t>
            </a:r>
            <a:r>
              <a:rPr lang="en-US" b="1" dirty="0" smtClean="0"/>
              <a:t>[</a:t>
            </a:r>
            <a:r>
              <a:rPr lang="en-US" dirty="0" smtClean="0"/>
              <a:t> </a:t>
            </a:r>
            <a:r>
              <a:rPr lang="en-US" dirty="0" smtClean="0"/>
              <a:t>(left </a:t>
            </a:r>
            <a:r>
              <a:rPr lang="en-US" dirty="0" smtClean="0"/>
              <a:t>bracket) and </a:t>
            </a:r>
            <a:r>
              <a:rPr lang="en-US" dirty="0" smtClean="0"/>
              <a:t>ends with </a:t>
            </a:r>
            <a:r>
              <a:rPr lang="en-US" b="1" dirty="0" smtClean="0"/>
              <a:t>]</a:t>
            </a:r>
            <a:r>
              <a:rPr lang="en-US" dirty="0" smtClean="0"/>
              <a:t> </a:t>
            </a:r>
            <a:r>
              <a:rPr lang="en-US" dirty="0" smtClean="0"/>
              <a:t>(right </a:t>
            </a:r>
            <a:r>
              <a:rPr lang="en-US" dirty="0" smtClean="0"/>
              <a:t>bracket). </a:t>
            </a:r>
          </a:p>
          <a:p>
            <a:pPr lvl="1"/>
            <a:r>
              <a:rPr lang="en-US" dirty="0" smtClean="0"/>
              <a:t>Values are </a:t>
            </a:r>
            <a:r>
              <a:rPr lang="en-US" dirty="0" smtClean="0"/>
              <a:t>separated by</a:t>
            </a:r>
            <a:r>
              <a:rPr lang="en-US" b="1" dirty="0" smtClean="0"/>
              <a:t> , </a:t>
            </a:r>
            <a:r>
              <a:rPr lang="en-US" dirty="0" smtClean="0"/>
              <a:t>(comma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Details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Value</a:t>
            </a:r>
          </a:p>
          <a:p>
            <a:pPr lvl="1"/>
            <a:r>
              <a:rPr lang="en-US" dirty="0" smtClean="0"/>
              <a:t>s</a:t>
            </a:r>
            <a:r>
              <a:rPr lang="en-US" smtClean="0"/>
              <a:t>tring</a:t>
            </a:r>
            <a:endParaRPr lang="en-US" dirty="0" smtClean="0"/>
          </a:p>
          <a:p>
            <a:pPr lvl="1"/>
            <a:r>
              <a:rPr lang="en-US" dirty="0" smtClean="0"/>
              <a:t>n</a:t>
            </a:r>
            <a:r>
              <a:rPr lang="en-US" dirty="0" smtClean="0"/>
              <a:t>umber</a:t>
            </a:r>
          </a:p>
          <a:p>
            <a:pPr lvl="1"/>
            <a:r>
              <a:rPr lang="en-US" dirty="0" smtClean="0"/>
              <a:t>o</a:t>
            </a:r>
            <a:r>
              <a:rPr lang="en-US" dirty="0" smtClean="0"/>
              <a:t>bject</a:t>
            </a:r>
          </a:p>
          <a:p>
            <a:pPr lvl="1"/>
            <a:r>
              <a:rPr lang="en-US" dirty="0" smtClean="0"/>
              <a:t>Array</a:t>
            </a:r>
          </a:p>
          <a:p>
            <a:pPr lvl="1"/>
            <a:r>
              <a:rPr lang="en-US" dirty="0" smtClean="0"/>
              <a:t>t</a:t>
            </a:r>
            <a:r>
              <a:rPr lang="en-US" dirty="0" smtClean="0"/>
              <a:t>rue</a:t>
            </a:r>
          </a:p>
          <a:p>
            <a:pPr lvl="1"/>
            <a:r>
              <a:rPr lang="en-US" dirty="0" smtClean="0"/>
              <a:t>false</a:t>
            </a:r>
          </a:p>
          <a:p>
            <a:pPr lvl="1"/>
            <a:r>
              <a:rPr lang="en-US" dirty="0" smtClean="0"/>
              <a:t>null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204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Introduction to JSON</vt:lpstr>
      <vt:lpstr>What is JSON</vt:lpstr>
      <vt:lpstr>JSON and XML</vt:lpstr>
      <vt:lpstr>JSON and XML</vt:lpstr>
      <vt:lpstr>JSON Details</vt:lpstr>
      <vt:lpstr>JSON Details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Flickr Authentication</dc:title>
  <dc:creator>depuse</dc:creator>
  <cp:lastModifiedBy>mshehab</cp:lastModifiedBy>
  <cp:revision>78</cp:revision>
  <dcterms:created xsi:type="dcterms:W3CDTF">2009-11-03T05:32:00Z</dcterms:created>
  <dcterms:modified xsi:type="dcterms:W3CDTF">2009-12-02T03:42:00Z</dcterms:modified>
</cp:coreProperties>
</file>