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2946E-B08E-4DB9-A129-722F81BECD79}" type="datetimeFigureOut">
              <a:rPr lang="en-US" smtClean="0"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9381-81C1-410D-B2A2-15BF92E5F7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7526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latin typeface="Verdana" pitchFamily="34" charset="0"/>
                <a:cs typeface="Times New Roman" pitchFamily="18" charset="0"/>
              </a:rPr>
              <a:t>&lt;?</a:t>
            </a:r>
            <a:r>
              <a:rPr lang="en-US" sz="20000" dirty="0" err="1" smtClean="0">
                <a:latin typeface="Verdana" pitchFamily="34" charset="0"/>
                <a:cs typeface="Times New Roman" pitchFamily="18" charset="0"/>
              </a:rPr>
              <a:t>php</a:t>
            </a:r>
            <a:endParaRPr lang="en-US" sz="20000" dirty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7526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latin typeface="Verdana" pitchFamily="34" charset="0"/>
                <a:cs typeface="Times New Roman" pitchFamily="18" charset="0"/>
              </a:rPr>
              <a:t>?&gt;</a:t>
            </a:r>
            <a:endParaRPr lang="en-US" sz="20000" dirty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tkombol</dc:creator>
  <cp:lastModifiedBy>tkombol</cp:lastModifiedBy>
  <cp:revision>5</cp:revision>
  <dcterms:created xsi:type="dcterms:W3CDTF">2010-02-25T14:14:13Z</dcterms:created>
  <dcterms:modified xsi:type="dcterms:W3CDTF">2010-02-25T14:52:20Z</dcterms:modified>
</cp:coreProperties>
</file>