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7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4660"/>
  </p:normalViewPr>
  <p:slideViewPr>
    <p:cSldViewPr>
      <p:cViewPr>
        <p:scale>
          <a:sx n="75" d="100"/>
          <a:sy n="75" d="100"/>
        </p:scale>
        <p:origin x="-966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1/23/2010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1/23/2010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Server-Side Application and Data Management</a:t>
            </a:r>
            <a:br>
              <a:rPr lang="en-US" dirty="0" smtClean="0"/>
            </a:br>
            <a:r>
              <a:rPr lang="en-US" dirty="0" smtClean="0"/>
              <a:t>IT IS 3105 (Spring 2010)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1585</TotalTime>
  <Words>7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Server-Side Application and Data Management IT IS 3105 (Spring 2010)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Server-Side Application and Data Management IT IS 3105 (Spring 2010)</dc:title>
  <dc:creator>ajkombol</dc:creator>
  <cp:lastModifiedBy>ajkombol</cp:lastModifiedBy>
  <cp:revision>37</cp:revision>
  <dcterms:modified xsi:type="dcterms:W3CDTF">2010-01-24T01:58:14Z</dcterms:modified>
</cp:coreProperties>
</file>