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9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8C50-343C-41D8-8AFD-B40201C0F8CD}" type="datetimeFigureOut">
              <a:rPr lang="en-US" smtClean="0"/>
              <a:pPr/>
              <a:t>12/22/2024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3668248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Home Page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9303" y="4495800"/>
            <a:ext cx="2488566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Misc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1915" y="3657600"/>
            <a:ext cx="3478709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Collections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6248400"/>
            <a:ext cx="821571" cy="276999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Awards</a:t>
            </a:r>
            <a:endParaRPr lang="en-US" sz="12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5410200"/>
            <a:ext cx="851121" cy="533401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Movies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0" y="5410200"/>
            <a:ext cx="851121" cy="53786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Music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48600" y="5410200"/>
            <a:ext cx="851121" cy="53786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err="1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SciFi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1219200"/>
            <a:ext cx="4664354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Movies: DVDs, </a:t>
            </a:r>
            <a:r>
              <a:rPr lang="en-US" sz="2000" b="1" dirty="0" err="1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Blu</a:t>
            </a:r>
            <a:r>
              <a:rPr lang="en-US" sz="20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-ray, etc…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4457" y="1905000"/>
            <a:ext cx="4119333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 Collection of </a:t>
            </a:r>
            <a:r>
              <a:rPr lang="en-US" sz="2000" b="1" dirty="0" err="1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Music,Books</a:t>
            </a:r>
            <a:r>
              <a:rPr lang="en-US" sz="20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, and Movies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3546" y="2438400"/>
            <a:ext cx="2386872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 Collection of Books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35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Brush Script MT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Tony Kombol</cp:lastModifiedBy>
  <cp:revision>19</cp:revision>
  <dcterms:created xsi:type="dcterms:W3CDTF">2016-03-27T16:57:06Z</dcterms:created>
  <dcterms:modified xsi:type="dcterms:W3CDTF">2024-12-22T18:36:29Z</dcterms:modified>
</cp:coreProperties>
</file>