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102" y="-2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3963-F5EE-4D10-B005-BCA2F9562B64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3F37-D9BA-4807-9068-513EB27EE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3963-F5EE-4D10-B005-BCA2F9562B64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3F37-D9BA-4807-9068-513EB27EE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3963-F5EE-4D10-B005-BCA2F9562B64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3F37-D9BA-4807-9068-513EB27EE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3963-F5EE-4D10-B005-BCA2F9562B64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3F37-D9BA-4807-9068-513EB27EE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3963-F5EE-4D10-B005-BCA2F9562B64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3F37-D9BA-4807-9068-513EB27EE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3963-F5EE-4D10-B005-BCA2F9562B64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3F37-D9BA-4807-9068-513EB27EE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3963-F5EE-4D10-B005-BCA2F9562B64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3F37-D9BA-4807-9068-513EB27EE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3963-F5EE-4D10-B005-BCA2F9562B64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3F37-D9BA-4807-9068-513EB27EE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3963-F5EE-4D10-B005-BCA2F9562B64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3F37-D9BA-4807-9068-513EB27EE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3963-F5EE-4D10-B005-BCA2F9562B64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3F37-D9BA-4807-9068-513EB27EE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3963-F5EE-4D10-B005-BCA2F9562B64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3F37-D9BA-4807-9068-513EB27EE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A3963-F5EE-4D10-B005-BCA2F9562B64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53F37-D9BA-4807-9068-513EB27EE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57400" y="0"/>
            <a:ext cx="58674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EYW Agenda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819150"/>
            <a:ext cx="2743200" cy="4114800"/>
          </a:xfrm>
        </p:spPr>
        <p:txBody>
          <a:bodyPr>
            <a:noAutofit/>
          </a:bodyPr>
          <a:lstStyle/>
          <a:p>
            <a:r>
              <a:rPr lang="en-US" sz="1400" dirty="0" smtClean="0"/>
              <a:t>6:15PM </a:t>
            </a:r>
            <a:r>
              <a:rPr lang="en-US" sz="1400" b="1" dirty="0" smtClean="0"/>
              <a:t>Gather, network</a:t>
            </a:r>
          </a:p>
          <a:p>
            <a:r>
              <a:rPr lang="en-US" sz="1400" dirty="0" smtClean="0"/>
              <a:t>6:30PM  </a:t>
            </a:r>
            <a:r>
              <a:rPr lang="en-US" sz="1400" b="1" dirty="0" smtClean="0"/>
              <a:t>Sargeant at Arms</a:t>
            </a:r>
            <a:r>
              <a:rPr lang="en-US" sz="1400" dirty="0" smtClean="0"/>
              <a:t> </a:t>
            </a:r>
          </a:p>
          <a:p>
            <a:pPr lvl="1"/>
            <a:r>
              <a:rPr lang="en-US" sz="1200" dirty="0" smtClean="0"/>
              <a:t>Assigns grab bag roles</a:t>
            </a:r>
          </a:p>
          <a:p>
            <a:r>
              <a:rPr lang="en-US" sz="1400" dirty="0" smtClean="0"/>
              <a:t>6:31PM </a:t>
            </a:r>
            <a:r>
              <a:rPr lang="en-US" sz="1400" b="1" dirty="0" smtClean="0"/>
              <a:t>Presiding Officer </a:t>
            </a:r>
          </a:p>
          <a:p>
            <a:pPr lvl="1"/>
            <a:r>
              <a:rPr lang="en-US" sz="1200" dirty="0" smtClean="0"/>
              <a:t>Call to Order, welcomes guests, introduces Toastmaster. </a:t>
            </a:r>
          </a:p>
          <a:p>
            <a:r>
              <a:rPr lang="en-US" sz="1400" dirty="0" smtClean="0"/>
              <a:t>6:32PM </a:t>
            </a:r>
            <a:r>
              <a:rPr lang="en-US" sz="1400" b="1" dirty="0" smtClean="0"/>
              <a:t>Toastmaster</a:t>
            </a:r>
          </a:p>
          <a:p>
            <a:pPr lvl="1"/>
            <a:r>
              <a:rPr lang="en-US" sz="1200" dirty="0" smtClean="0"/>
              <a:t>Emcee of the meeting</a:t>
            </a:r>
          </a:p>
          <a:p>
            <a:r>
              <a:rPr lang="en-US" sz="1400" dirty="0" smtClean="0"/>
              <a:t>6:32PM </a:t>
            </a:r>
            <a:r>
              <a:rPr lang="en-US" sz="1400" b="1" dirty="0" smtClean="0"/>
              <a:t>Ah-Counter</a:t>
            </a:r>
            <a:endParaRPr lang="en-US" sz="1200" dirty="0" smtClean="0"/>
          </a:p>
          <a:p>
            <a:r>
              <a:rPr lang="en-US" sz="1400" dirty="0" smtClean="0"/>
              <a:t>6:34PM </a:t>
            </a:r>
            <a:r>
              <a:rPr lang="en-US" sz="1400" b="1" dirty="0" smtClean="0"/>
              <a:t>Grammarian</a:t>
            </a:r>
            <a:endParaRPr lang="en-US" sz="1200" dirty="0" smtClean="0"/>
          </a:p>
          <a:p>
            <a:r>
              <a:rPr lang="en-US" sz="1400" dirty="0" smtClean="0"/>
              <a:t>6:36PM  </a:t>
            </a:r>
            <a:r>
              <a:rPr lang="en-US" sz="1400" b="1" dirty="0" smtClean="0"/>
              <a:t>Timer</a:t>
            </a:r>
            <a:endParaRPr lang="en-US" sz="1200" dirty="0" smtClean="0"/>
          </a:p>
          <a:p>
            <a:r>
              <a:rPr lang="en-US" sz="1400" dirty="0" smtClean="0"/>
              <a:t>6:38PM </a:t>
            </a:r>
            <a:r>
              <a:rPr lang="en-US" sz="1400" b="1" dirty="0" smtClean="0"/>
              <a:t>Speaker #1</a:t>
            </a:r>
            <a:endParaRPr lang="en-US" sz="1400" dirty="0" smtClean="0"/>
          </a:p>
          <a:p>
            <a:r>
              <a:rPr lang="en-US" sz="1400" dirty="0" smtClean="0"/>
              <a:t>6:48PM </a:t>
            </a:r>
            <a:r>
              <a:rPr lang="en-US" sz="1400" b="1" dirty="0" smtClean="0"/>
              <a:t>Member comments</a:t>
            </a:r>
          </a:p>
          <a:p>
            <a:pPr lvl="1"/>
            <a:r>
              <a:rPr lang="en-US" sz="1200" dirty="0" smtClean="0"/>
              <a:t>"Chat" private feedback to the speaker by participants.</a:t>
            </a:r>
          </a:p>
          <a:p>
            <a:r>
              <a:rPr lang="en-US" sz="1400" dirty="0" smtClean="0"/>
              <a:t>6:49PM </a:t>
            </a:r>
            <a:r>
              <a:rPr lang="en-US" sz="1400" b="1" dirty="0" smtClean="0"/>
              <a:t>Speaker #2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48000" y="819150"/>
            <a:ext cx="2895600" cy="4114800"/>
          </a:xfrm>
        </p:spPr>
        <p:txBody>
          <a:bodyPr>
            <a:noAutofit/>
          </a:bodyPr>
          <a:lstStyle/>
          <a:p>
            <a:r>
              <a:rPr lang="en-US" sz="1400" dirty="0" smtClean="0"/>
              <a:t>6:59PM  </a:t>
            </a:r>
            <a:r>
              <a:rPr lang="en-US" sz="1400" b="1" dirty="0" smtClean="0"/>
              <a:t>Member comments</a:t>
            </a:r>
          </a:p>
          <a:p>
            <a:pPr lvl="1"/>
            <a:r>
              <a:rPr lang="en-US" sz="1200" dirty="0" smtClean="0"/>
              <a:t>"Chat" private feedback to the speaker by participants.</a:t>
            </a:r>
          </a:p>
          <a:p>
            <a:r>
              <a:rPr lang="en-US" sz="1400" dirty="0" smtClean="0"/>
              <a:t>7:00PM </a:t>
            </a:r>
            <a:r>
              <a:rPr lang="en-US" sz="1400" b="1" dirty="0" smtClean="0"/>
              <a:t>Toastmaster</a:t>
            </a:r>
          </a:p>
          <a:p>
            <a:pPr lvl="1"/>
            <a:r>
              <a:rPr lang="en-US" sz="1200" dirty="0" smtClean="0"/>
              <a:t>Introduces Table Topics Master </a:t>
            </a:r>
          </a:p>
          <a:p>
            <a:r>
              <a:rPr lang="en-US" sz="1400" dirty="0" smtClean="0"/>
              <a:t>7:01PM </a:t>
            </a:r>
            <a:r>
              <a:rPr lang="en-US" sz="1400" b="1" dirty="0" smtClean="0"/>
              <a:t>Table Topics Master</a:t>
            </a:r>
          </a:p>
          <a:p>
            <a:pPr lvl="1"/>
            <a:r>
              <a:rPr lang="en-US" sz="1200" dirty="0" smtClean="0"/>
              <a:t>Explains </a:t>
            </a:r>
            <a:r>
              <a:rPr lang="en-US" sz="1200" i="1" dirty="0" smtClean="0"/>
              <a:t>Table Topics</a:t>
            </a:r>
            <a:r>
              <a:rPr lang="en-US" sz="1200" dirty="0" smtClean="0"/>
              <a:t> and calls respondents. </a:t>
            </a:r>
          </a:p>
          <a:p>
            <a:r>
              <a:rPr lang="en-US" sz="1400" dirty="0" smtClean="0"/>
              <a:t>7:04PM </a:t>
            </a:r>
            <a:r>
              <a:rPr lang="en-US" sz="1400" b="1" dirty="0" smtClean="0"/>
              <a:t>TT Speaker #1</a:t>
            </a:r>
            <a:r>
              <a:rPr lang="en-US" sz="1400" dirty="0" smtClean="0"/>
              <a:t> </a:t>
            </a:r>
          </a:p>
          <a:p>
            <a:r>
              <a:rPr lang="en-US" sz="1400" dirty="0" smtClean="0"/>
              <a:t>7:07PM </a:t>
            </a:r>
            <a:r>
              <a:rPr lang="en-US" sz="1400" b="1" dirty="0" smtClean="0"/>
              <a:t>TT Speaker #2</a:t>
            </a:r>
            <a:endParaRPr lang="en-US" sz="1400" dirty="0" smtClean="0"/>
          </a:p>
          <a:p>
            <a:r>
              <a:rPr lang="en-US" sz="1400" dirty="0" smtClean="0"/>
              <a:t>7:10PM </a:t>
            </a:r>
            <a:r>
              <a:rPr lang="en-US" sz="1400" b="1" dirty="0" smtClean="0"/>
              <a:t>TT Speaker #3</a:t>
            </a:r>
            <a:endParaRPr lang="en-US" sz="1400" dirty="0" smtClean="0"/>
          </a:p>
          <a:p>
            <a:r>
              <a:rPr lang="en-US" sz="1400" dirty="0" smtClean="0"/>
              <a:t>7:13PM </a:t>
            </a:r>
            <a:r>
              <a:rPr lang="en-US" sz="1400" b="1" dirty="0" smtClean="0"/>
              <a:t>TT Speaker #4</a:t>
            </a:r>
            <a:endParaRPr lang="en-US" sz="1400" dirty="0" smtClean="0"/>
          </a:p>
          <a:p>
            <a:r>
              <a:rPr lang="en-US" sz="1400" dirty="0" smtClean="0"/>
              <a:t>7:16PM </a:t>
            </a:r>
            <a:r>
              <a:rPr lang="en-US" sz="1400" b="1" dirty="0" smtClean="0"/>
              <a:t>Toastmaster</a:t>
            </a:r>
          </a:p>
          <a:p>
            <a:pPr lvl="1"/>
            <a:r>
              <a:rPr lang="en-US" sz="1200" dirty="0" smtClean="0"/>
              <a:t>Introduces General Evaluator </a:t>
            </a:r>
          </a:p>
          <a:p>
            <a:r>
              <a:rPr lang="en-US" sz="1400" dirty="0" smtClean="0"/>
              <a:t>7:17PM </a:t>
            </a:r>
            <a:r>
              <a:rPr lang="en-US" sz="1400" b="1" dirty="0" smtClean="0"/>
              <a:t>General Evaluator</a:t>
            </a:r>
          </a:p>
          <a:p>
            <a:pPr lvl="1"/>
            <a:r>
              <a:rPr lang="en-US" sz="1200" dirty="0" smtClean="0"/>
              <a:t>Introduces Speech Evaluators. 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6019800" y="819150"/>
            <a:ext cx="2971800" cy="411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7:20PM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Evaluator #1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7:24PM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Evaluator #2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7:28PM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 Evaluator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Evaluates entire meeting, calls for reports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7:33PM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Ah-Counter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Reports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filler words/phrases.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7:35PM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Grammarian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Reports use of the 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Word ot the Day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grammar.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7:37PM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Reports participants' times.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7:39PM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Presiding Officer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Conducts club business, anouncements /awards, asks guests to share impressions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7:45PM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Meeting End</a:t>
            </a:r>
            <a:b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188</Words>
  <Application>Microsoft Office PowerPoint</Application>
  <PresentationFormat>On-screen Show (16:9)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EYW Agenda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14</cp:revision>
  <dcterms:created xsi:type="dcterms:W3CDTF">2020-04-08T14:26:32Z</dcterms:created>
  <dcterms:modified xsi:type="dcterms:W3CDTF">2020-04-08T18:17:35Z</dcterms:modified>
</cp:coreProperties>
</file>