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28" y="3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DD5A-7349-4686-BFF4-74AA204CC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FE775-91A6-42E3-A6D4-BA8A13AEA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CAC54-6D2C-42E3-BDAD-F45B90FC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5ED8D-105D-47BF-BCDF-DA04788B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5A9A-54F1-411E-8477-597B53E3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6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D3F46-4E4C-4E13-B4BC-4DE26B94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52237-140A-40BF-AC2B-9CE772FF7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331F5-55FA-40E1-9332-E59FDC36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86CAE-F8AA-4615-95C5-35E854B1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F35A2-5357-46E0-894A-11D148E7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0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F5C85-34A5-4FC2-9AD4-D022AA75A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2268C-B17C-4376-82FB-F8FF2C4EB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49889-32F8-4288-AF42-7F7142F8C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BF962-E704-45A4-8397-8CF7A7E8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E36AE-5F09-4E7D-BD6F-355F9B83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6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61C23-ACEF-403F-B51E-63F954E8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87CE6-634E-41D4-9F56-1F7DD067D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9030A-D360-4633-A6C9-E51B52E76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BF81D-50F2-4AF7-9E42-F62A6336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15FEB-2DE9-46F0-B02C-66ED33EE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180A-2A10-4563-BD02-BFCF7ECAC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B21AD-6E11-4DDA-BCB3-A5086F1D7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F5033-086E-4BCB-A08C-C11DB090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9DB1F-72BE-480D-B4D6-FDBBA40B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7E618-B89E-4336-AE2C-3B5D8846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9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E9FC-F23E-4385-8261-CA18797CB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3C951-64FE-4D53-AD29-E9B64CF6E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CCDAC-35CB-4711-8DAE-B0A779213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A802B-23B5-4A63-9A32-0FA7E84C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972FC-756B-46CA-89CE-4C15F65BD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94FC7-A6A2-42A3-AD48-2484F352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4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228A-A72E-4A02-8889-3834CD0F1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BCB6D-F2E1-4432-8345-35BB632B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5B8DE-D18E-4963-9440-AEB7511B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04170-4ED5-4F39-A062-1B173F278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5B709-31AE-4727-88FD-B76438A70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61D58B-1CF2-4F23-8A89-2CDF3552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8DE4CF-FE86-4844-8551-4C1F408CD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53566-344A-4A49-95B4-E0B6F9C9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ABE5-14D7-4204-84CE-88C5C179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858DFE-38BB-404C-B0B3-94523DA3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F5DB48-951B-45F7-A367-DFFAF845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8FB96-A1DB-4C3A-81E8-F40F5D70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3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DD33F-2775-48DD-915E-97ED89E2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2C8ABB-35B2-4DF1-A365-DBB15644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70095-BA58-48F1-A3A2-ABBFF4E62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9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7C97-20B9-432A-850B-CABF5E3A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544F1-A099-4E93-A83A-EFA3E1EC2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E6349-37D6-4526-B649-2210BF419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D3345-0B34-4B77-9526-C6996D2A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D59BD-F6ED-4532-B453-0F5F30FB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7549D-8AF0-46D2-AD69-C55CA441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81A5-A98D-42BD-B671-D3F07566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B4D492-0B97-4954-9436-B13ED774D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5518B7-3787-4A4B-B1A3-68799C2E7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A94DE-326D-48F2-9B52-79093506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35E98-D33B-406D-9FC0-DE8468EB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75A30-2A2D-4953-8888-954503D8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E9FF4-9126-4384-8658-1CD7A07E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6693F-F83B-432B-8F40-B83FC8BD2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90F3C-BFFC-4D2F-9953-C7B38D800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1BF7-6F36-4514-9278-3158EC4D541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42114-D7CB-43E7-B36C-DC85EDEB0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91EE8-9FE1-4B8A-8627-CE57B93EE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DD2C-8C5E-4CD0-B0AA-08990D373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7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3B4C0-D184-47C7-9404-806D6427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08"/>
            <a:ext cx="10515600" cy="1325563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en-US" sz="8000" b="1" dirty="0"/>
              <a:t>word</a:t>
            </a:r>
            <a:br>
              <a:rPr lang="en-US" sz="8000" b="1" dirty="0"/>
            </a:br>
            <a:r>
              <a:rPr lang="en-US" b="1" dirty="0"/>
              <a:t>adverb/verb/adjective</a:t>
            </a:r>
            <a:r>
              <a:rPr lang="en-US" b="1"/>
              <a:t>/noun</a:t>
            </a:r>
            <a:endParaRPr lang="en-US" sz="80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9D126F-294C-4F07-B8BB-F7BB8A562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93" y="1825624"/>
            <a:ext cx="11887199" cy="4952247"/>
          </a:xfrm>
        </p:spPr>
        <p:txBody>
          <a:bodyPr>
            <a:normAutofit/>
          </a:bodyPr>
          <a:lstStyle/>
          <a:p>
            <a:pPr fontAlgn="base"/>
            <a:r>
              <a:rPr lang="en-US" sz="4800" b="1" dirty="0"/>
              <a:t>Definition</a:t>
            </a:r>
            <a:endParaRPr lang="en-US" sz="5400" b="1" dirty="0"/>
          </a:p>
          <a:p>
            <a:pPr lvl="1" fontAlgn="base"/>
            <a:r>
              <a:rPr lang="en-US" sz="3200" dirty="0">
                <a:solidFill>
                  <a:srgbClr val="303336"/>
                </a:solidFill>
                <a:latin typeface="Open Sans"/>
              </a:rPr>
              <a:t>d</a:t>
            </a:r>
            <a:r>
              <a:rPr lang="en-US" sz="3200" dirty="0">
                <a:solidFill>
                  <a:srgbClr val="303336"/>
                </a:solidFill>
                <a:effectLst/>
                <a:latin typeface="Open Sans"/>
              </a:rPr>
              <a:t>ef 1</a:t>
            </a:r>
          </a:p>
          <a:p>
            <a:pPr lvl="1" fontAlgn="base"/>
            <a:r>
              <a:rPr lang="en-US" sz="3200" dirty="0">
                <a:solidFill>
                  <a:srgbClr val="303336"/>
                </a:solidFill>
                <a:latin typeface="Open Sans"/>
              </a:rPr>
              <a:t>d</a:t>
            </a:r>
            <a:r>
              <a:rPr lang="en-US" sz="3200" dirty="0">
                <a:solidFill>
                  <a:srgbClr val="303336"/>
                </a:solidFill>
                <a:effectLst/>
                <a:latin typeface="Open Sans"/>
              </a:rPr>
              <a:t>ef 2</a:t>
            </a:r>
            <a:endParaRPr lang="en-US" sz="4800" b="1" dirty="0"/>
          </a:p>
          <a:p>
            <a:endParaRPr lang="en-US" sz="4800" b="1" dirty="0"/>
          </a:p>
          <a:p>
            <a:r>
              <a:rPr lang="en-US" sz="4800" b="1" dirty="0"/>
              <a:t>Example:  </a:t>
            </a:r>
          </a:p>
          <a:p>
            <a:pPr lvl="1"/>
            <a:r>
              <a:rPr lang="en-US" sz="3200" dirty="0">
                <a:solidFill>
                  <a:srgbClr val="303336"/>
                </a:solidFill>
                <a:latin typeface="Open Sans"/>
              </a:rPr>
              <a:t>Sample sentence</a:t>
            </a:r>
            <a:r>
              <a:rPr lang="en-US" sz="3200" dirty="0">
                <a:solidFill>
                  <a:srgbClr val="303336"/>
                </a:solidFill>
                <a:effectLst/>
                <a:latin typeface="Open Sans"/>
              </a:rPr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54249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word adverb/verb/adjective/noun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emulate verb /EM-yuh-layt</dc:title>
  <dc:creator>Tony Kombol</dc:creator>
  <cp:lastModifiedBy>Tony Kombol</cp:lastModifiedBy>
  <cp:revision>14</cp:revision>
  <dcterms:created xsi:type="dcterms:W3CDTF">2020-07-14T19:08:48Z</dcterms:created>
  <dcterms:modified xsi:type="dcterms:W3CDTF">2020-11-29T22:57:04Z</dcterms:modified>
</cp:coreProperties>
</file>