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0" r:id="rId19"/>
    <p:sldId id="272" r:id="rId20"/>
    <p:sldId id="281" r:id="rId21"/>
    <p:sldId id="273" r:id="rId22"/>
    <p:sldId id="287" r:id="rId23"/>
    <p:sldId id="288" r:id="rId24"/>
    <p:sldId id="274" r:id="rId25"/>
    <p:sldId id="285" r:id="rId26"/>
    <p:sldId id="286" r:id="rId27"/>
    <p:sldId id="275" r:id="rId28"/>
    <p:sldId id="276" r:id="rId29"/>
    <p:sldId id="277" r:id="rId30"/>
    <p:sldId id="278" r:id="rId31"/>
    <p:sldId id="279" r:id="rId32"/>
    <p:sldId id="28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02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C8CC-6EC2-4187-A91E-320B2232D922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02056-F0FD-4EE6-9E57-EA51725F0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C8CC-6EC2-4187-A91E-320B2232D922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02056-F0FD-4EE6-9E57-EA51725F0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C8CC-6EC2-4187-A91E-320B2232D922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02056-F0FD-4EE6-9E57-EA51725F0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C8CC-6EC2-4187-A91E-320B2232D922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02056-F0FD-4EE6-9E57-EA51725F0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C8CC-6EC2-4187-A91E-320B2232D922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02056-F0FD-4EE6-9E57-EA51725F0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C8CC-6EC2-4187-A91E-320B2232D922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02056-F0FD-4EE6-9E57-EA51725F0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C8CC-6EC2-4187-A91E-320B2232D922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02056-F0FD-4EE6-9E57-EA51725F0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C8CC-6EC2-4187-A91E-320B2232D922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02056-F0FD-4EE6-9E57-EA51725F0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C8CC-6EC2-4187-A91E-320B2232D922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02056-F0FD-4EE6-9E57-EA51725F0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C8CC-6EC2-4187-A91E-320B2232D922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02056-F0FD-4EE6-9E57-EA51725F0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C8CC-6EC2-4187-A91E-320B2232D922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02056-F0FD-4EE6-9E57-EA51725F0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9C8CC-6EC2-4187-A91E-320B2232D922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2056-F0FD-4EE6-9E57-EA51725F0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Zoom for Toastmasters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Quick Introduction to Using Zoom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allowing to use Audio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47875" y="2243931"/>
            <a:ext cx="50482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429000" y="3124200"/>
            <a:ext cx="2286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Success!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45746" y="1600200"/>
            <a:ext cx="665250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participants in </a:t>
            </a:r>
            <a:r>
              <a:rPr lang="en-US" i="1" dirty="0" smtClean="0"/>
              <a:t>Gallery </a:t>
            </a:r>
            <a:r>
              <a:rPr lang="en-US" i="1" dirty="0" smtClean="0"/>
              <a:t>View</a:t>
            </a:r>
            <a:br>
              <a:rPr lang="en-US" i="1" dirty="0" smtClean="0"/>
            </a:br>
            <a:r>
              <a:rPr lang="en-US" sz="2400" dirty="0" smtClean="0"/>
              <a:t>The Green Box shows who is talking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90378" y="1600200"/>
            <a:ext cx="53632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in </a:t>
            </a:r>
            <a:r>
              <a:rPr lang="en-US" i="1" dirty="0" smtClean="0"/>
              <a:t>Speaker View</a:t>
            </a:r>
            <a:endParaRPr lang="en-US" i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95400" y="1219200"/>
            <a:ext cx="668194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7086600" y="1219200"/>
            <a:ext cx="914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3116" y="228600"/>
            <a:ext cx="229088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Toggles between Speaker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View and Gallery View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stCxn id="6" idx="2"/>
            <a:endCxn id="5" idx="0"/>
          </p:cNvCxnSpPr>
          <p:nvPr/>
        </p:nvCxnSpPr>
        <p:spPr>
          <a:xfrm flipH="1">
            <a:off x="7543800" y="813375"/>
            <a:ext cx="454758" cy="4058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Options</a:t>
            </a:r>
            <a:endParaRPr lang="en-US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1042055"/>
            <a:ext cx="8168759" cy="581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533400" y="6400800"/>
            <a:ext cx="762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Options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1150560"/>
            <a:ext cx="8016359" cy="570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143000" y="6400800"/>
            <a:ext cx="762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video</a:t>
            </a:r>
            <a:endParaRPr lang="en-US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93539" y="1600200"/>
            <a:ext cx="635692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Participants</a:t>
            </a:r>
            <a:endParaRPr lang="en-US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1" y="1622234"/>
            <a:ext cx="8179902" cy="462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3124200" y="58674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</a:t>
            </a:r>
            <a:endParaRPr lang="en-US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1" y="1622234"/>
            <a:ext cx="8179902" cy="462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3657600" y="58674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64349" y="1600200"/>
            <a:ext cx="72153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Email Invite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1524000"/>
            <a:ext cx="873492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352800" y="3886200"/>
            <a:ext cx="2971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Hints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PowerPoint</a:t>
            </a:r>
          </a:p>
          <a:p>
            <a:pPr lvl="1"/>
            <a:r>
              <a:rPr lang="en-US" dirty="0" smtClean="0"/>
              <a:t>First start the presentation</a:t>
            </a:r>
          </a:p>
          <a:p>
            <a:pPr lvl="2"/>
            <a:r>
              <a:rPr lang="en-US" dirty="0" smtClean="0"/>
              <a:t>F5 keyboard button</a:t>
            </a:r>
          </a:p>
          <a:p>
            <a:pPr lvl="2">
              <a:buNone/>
            </a:pPr>
            <a:r>
              <a:rPr lang="en-US" dirty="0" smtClean="0">
                <a:solidFill>
                  <a:srgbClr val="FF0000"/>
                </a:solidFill>
              </a:rPr>
              <a:t>-or-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Click </a:t>
            </a:r>
            <a:r>
              <a:rPr lang="en-US" i="1" dirty="0" smtClean="0"/>
              <a:t>Slideshow</a:t>
            </a:r>
            <a:r>
              <a:rPr lang="en-US" dirty="0" smtClean="0"/>
              <a:t> tab then </a:t>
            </a:r>
            <a:r>
              <a:rPr lang="en-US" i="1" dirty="0" smtClean="0"/>
              <a:t>From Beginning</a:t>
            </a:r>
          </a:p>
          <a:p>
            <a:pPr lvl="1"/>
            <a:r>
              <a:rPr lang="en-US" dirty="0" smtClean="0"/>
              <a:t>Share the </a:t>
            </a:r>
            <a:r>
              <a:rPr lang="en-US" b="1" i="1" dirty="0" smtClean="0"/>
              <a:t>PowerPoint Slide Show</a:t>
            </a:r>
            <a:r>
              <a:rPr lang="en-US" dirty="0" smtClean="0"/>
              <a:t> screen</a:t>
            </a:r>
          </a:p>
          <a:p>
            <a:pPr lvl="2"/>
            <a:r>
              <a:rPr lang="en-US" dirty="0" smtClean="0"/>
              <a:t>Not the </a:t>
            </a:r>
            <a:r>
              <a:rPr lang="en-US" b="1" i="1" dirty="0" smtClean="0"/>
              <a:t>Microsoft PowerPoint </a:t>
            </a:r>
            <a:r>
              <a:rPr lang="en-US" dirty="0" smtClean="0"/>
              <a:t>editing screen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701" y="2438400"/>
            <a:ext cx="9131299" cy="285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Callout 4"/>
          <p:cNvSpPr/>
          <p:nvPr/>
        </p:nvSpPr>
        <p:spPr>
          <a:xfrm rot="5400000">
            <a:off x="5124450" y="1276350"/>
            <a:ext cx="1104900" cy="1143000"/>
          </a:xfrm>
          <a:prstGeom prst="right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Being shared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1371600"/>
            <a:ext cx="9144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Zoom</a:t>
            </a:r>
            <a:r>
              <a:rPr lang="en-US" sz="1200" dirty="0" smtClean="0"/>
              <a:t>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ThumbnailVideo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3733800" y="2017931"/>
            <a:ext cx="381000" cy="72526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05600" y="1676400"/>
            <a:ext cx="106680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Stop Share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flipH="1">
            <a:off x="7162800" y="1984177"/>
            <a:ext cx="76200" cy="45422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57800" y="5791200"/>
            <a:ext cx="246663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Note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B050"/>
                </a:solidFill>
              </a:rPr>
              <a:t>the fine green line 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around the shared item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6477000" y="5181600"/>
            <a:ext cx="14119" cy="609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Pin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90378" y="1600200"/>
            <a:ext cx="53632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Pin</a:t>
            </a:r>
            <a:br>
              <a:rPr lang="en-US" dirty="0" smtClean="0"/>
            </a:br>
            <a:r>
              <a:rPr lang="en-US" sz="2700" dirty="0" smtClean="0"/>
              <a:t>A specific Speaker View can be "pinned".  This can be started in either view. Click on the </a:t>
            </a:r>
            <a:r>
              <a:rPr lang="en-US" sz="2700" baseline="30000" dirty="0" smtClean="0"/>
              <a:t>… </a:t>
            </a:r>
            <a:r>
              <a:rPr lang="en-US" sz="2700" dirty="0" smtClean="0"/>
              <a:t>and select </a:t>
            </a:r>
            <a:r>
              <a:rPr lang="en-US" sz="2700" i="1" dirty="0" smtClean="0"/>
              <a:t>Pin Video</a:t>
            </a:r>
            <a:r>
              <a:rPr lang="en-US" sz="2700" dirty="0" smtClean="0"/>
              <a:t>.</a:t>
            </a:r>
            <a:endParaRPr lang="en-US" sz="2700" dirty="0"/>
          </a:p>
        </p:txBody>
      </p:sp>
      <p:sp>
        <p:nvSpPr>
          <p:cNvPr id="7" name="Oval 6"/>
          <p:cNvSpPr/>
          <p:nvPr/>
        </p:nvSpPr>
        <p:spPr>
          <a:xfrm>
            <a:off x="4419600" y="21336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589" y="1600200"/>
            <a:ext cx="7418010" cy="502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4419600" y="2133600"/>
            <a:ext cx="2286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19600" y="2971800"/>
            <a:ext cx="4572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48200" y="12192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Chat</a:t>
            </a:r>
            <a:endParaRPr lang="en-US" dirty="0"/>
          </a:p>
        </p:txBody>
      </p:sp>
      <p:pic>
        <p:nvPicPr>
          <p:cNvPr id="1741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0637" y="1600200"/>
            <a:ext cx="80027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4038600" y="5791200"/>
            <a:ext cx="457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53200" y="3581400"/>
            <a:ext cx="2362200" cy="2743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Chats can be Public or Private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481" y="1600200"/>
            <a:ext cx="81690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5867400"/>
            <a:ext cx="1295400" cy="5542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Chats can be saved</a:t>
            </a:r>
            <a:br>
              <a:rPr lang="en-US" dirty="0" smtClean="0"/>
            </a:br>
            <a:r>
              <a:rPr lang="en-US" sz="2700" dirty="0" smtClean="0"/>
              <a:t>Click on the … and option to save the chat will show.  </a:t>
            </a:r>
            <a:r>
              <a:rPr lang="en-US" sz="2700" smtClean="0"/>
              <a:t>Your chat is saved in your Documents </a:t>
            </a:r>
            <a:r>
              <a:rPr lang="en-US" sz="2700" smtClean="0">
                <a:sym typeface="Wingdings" pitchFamily="2" charset="2"/>
              </a:rPr>
              <a:t> Zoom directory.</a:t>
            </a:r>
            <a:endParaRPr lang="en-US" sz="27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481" y="1600200"/>
            <a:ext cx="81690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&quot;No&quot; Symbol 5"/>
          <p:cNvSpPr/>
          <p:nvPr/>
        </p:nvSpPr>
        <p:spPr>
          <a:xfrm>
            <a:off x="1600200" y="457200"/>
            <a:ext cx="5943600" cy="58674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Blind me with Science</a:t>
            </a:r>
            <a:endParaRPr lang="en-US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93540" y="1600200"/>
            <a:ext cx="635692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Kilroy was NOT here!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93539" y="1600200"/>
            <a:ext cx="635692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the Email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4191000" cy="4525963"/>
          </a:xfrm>
        </p:spPr>
        <p:txBody>
          <a:bodyPr/>
          <a:lstStyle/>
          <a:p>
            <a:r>
              <a:rPr lang="en-US" dirty="0" smtClean="0"/>
              <a:t>Contains:</a:t>
            </a:r>
          </a:p>
          <a:p>
            <a:pPr lvl="1"/>
            <a:r>
              <a:rPr lang="en-US" dirty="0" smtClean="0"/>
              <a:t>Date and time</a:t>
            </a:r>
          </a:p>
          <a:p>
            <a:pPr lvl="2"/>
            <a:r>
              <a:rPr lang="en-US" dirty="0" smtClean="0"/>
              <a:t>Note: meeting is not restristed to those times</a:t>
            </a:r>
          </a:p>
          <a:p>
            <a:pPr lvl="1"/>
            <a:r>
              <a:rPr lang="en-US" dirty="0" smtClean="0"/>
              <a:t>Link to Zoom</a:t>
            </a:r>
          </a:p>
          <a:p>
            <a:pPr lvl="1"/>
            <a:r>
              <a:rPr lang="en-US" dirty="0" smtClean="0"/>
              <a:t>For PRO accts</a:t>
            </a:r>
          </a:p>
          <a:p>
            <a:pPr lvl="2"/>
            <a:r>
              <a:rPr lang="en-US" dirty="0" smtClean="0"/>
              <a:t>Call in numbers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91000" y="1536596"/>
            <a:ext cx="4953000" cy="532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Busy, Busy, Busy</a:t>
            </a:r>
            <a:endParaRPr lang="en-US" dirty="0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93539" y="1600200"/>
            <a:ext cx="635692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Keep mute on except when speaking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93539" y="1600200"/>
            <a:ext cx="635692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 but not Necessary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Reactions</a:t>
            </a:r>
          </a:p>
          <a:p>
            <a:pPr lvl="1"/>
            <a:r>
              <a:rPr lang="en-US" dirty="0" smtClean="0"/>
              <a:t>Some people have noted they don't see them</a:t>
            </a:r>
          </a:p>
          <a:p>
            <a:r>
              <a:rPr lang="en-US" dirty="0" smtClean="0"/>
              <a:t>Virtual Background</a:t>
            </a:r>
          </a:p>
          <a:p>
            <a:pPr lvl="1"/>
            <a:r>
              <a:rPr lang="en-US" dirty="0" smtClean="0"/>
              <a:t>Note: need at least an i5 quad core processor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</a:t>
            </a:r>
            <a:endParaRPr lang="en-US" dirty="0"/>
          </a:p>
        </p:txBody>
      </p:sp>
      <p:pic>
        <p:nvPicPr>
          <p:cNvPr id="4" name="Picture 3" descr="zoomInvite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76400" y="1295400"/>
            <a:ext cx="6049220" cy="542048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28800" y="4038600"/>
            <a:ext cx="2590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4114800"/>
            <a:ext cx="112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Here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800600"/>
            <a:ext cx="3719929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Free accounts don't have a  working telephone #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3352800" y="4953000"/>
            <a:ext cx="533400" cy="148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1"/>
            <a:endCxn id="5" idx="6"/>
          </p:cNvCxnSpPr>
          <p:nvPr/>
        </p:nvCxnSpPr>
        <p:spPr>
          <a:xfrm flipH="1">
            <a:off x="4419600" y="4299466"/>
            <a:ext cx="457200" cy="58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Redirect to a Zoom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might get a redirect:</a:t>
            </a:r>
          </a:p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200" y="2181225"/>
            <a:ext cx="791527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657600" y="3962400"/>
            <a:ext cx="2971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If you have not used Zoom before, </a:t>
            </a:r>
            <a:br>
              <a:rPr lang="en-US" sz="3200" dirty="0" smtClean="0"/>
            </a:br>
            <a:r>
              <a:rPr lang="en-US" sz="3200" dirty="0" smtClean="0"/>
              <a:t>first download the app, </a:t>
            </a:r>
            <a:br>
              <a:rPr lang="en-US" sz="3200" dirty="0" smtClean="0"/>
            </a:br>
            <a:r>
              <a:rPr lang="en-US" sz="3200" dirty="0" smtClean="0"/>
              <a:t>then proceed to next screen</a:t>
            </a:r>
            <a:endParaRPr lang="en-US" sz="3200" dirty="0"/>
          </a:p>
        </p:txBody>
      </p:sp>
      <p:pic>
        <p:nvPicPr>
          <p:cNvPr id="6" name="Content Placeholder 5" descr="ZOOMOK.pn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447800" y="1905000"/>
            <a:ext cx="6383595" cy="4525963"/>
          </a:xfrm>
        </p:spPr>
      </p:pic>
      <p:sp>
        <p:nvSpPr>
          <p:cNvPr id="7" name="Oval 6"/>
          <p:cNvSpPr/>
          <p:nvPr/>
        </p:nvSpPr>
        <p:spPr>
          <a:xfrm>
            <a:off x="4724400" y="5105400"/>
            <a:ext cx="1143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Once the Zoom app has been installed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/>
          <a:lstStyle/>
          <a:p>
            <a:r>
              <a:rPr lang="en-US" dirty="0" smtClean="0"/>
              <a:t>Launch the Zoom app: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05000" y="2362200"/>
            <a:ext cx="46958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724400" y="5181600"/>
            <a:ext cx="914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with Video</a:t>
            </a:r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87808" y="1600200"/>
            <a:ext cx="576838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4648200" y="5562600"/>
            <a:ext cx="1371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 for the Host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304800" y="1600200"/>
            <a:ext cx="5638800" cy="35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2514600" cy="4525963"/>
          </a:xfrm>
        </p:spPr>
        <p:txBody>
          <a:bodyPr/>
          <a:lstStyle/>
          <a:p>
            <a:r>
              <a:rPr lang="en-US" dirty="0" smtClean="0"/>
              <a:t>While waiting for host you can test your computer audio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733800" y="1905000"/>
            <a:ext cx="2590800" cy="2667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234</Words>
  <Application>Microsoft Office PowerPoint</Application>
  <PresentationFormat>On-screen Show (4:3)</PresentationFormat>
  <Paragraphs>62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Zoom for Toastmasters</vt:lpstr>
      <vt:lpstr>Sample Email Invite</vt:lpstr>
      <vt:lpstr>Contents of the Email</vt:lpstr>
      <vt:lpstr>Details</vt:lpstr>
      <vt:lpstr>Redirect to a Zoom Server</vt:lpstr>
      <vt:lpstr>If you have not used Zoom before,  first download the app,  then proceed to next screen</vt:lpstr>
      <vt:lpstr>Once the Zoom app has been installed</vt:lpstr>
      <vt:lpstr>Join with Video</vt:lpstr>
      <vt:lpstr>Wait for the Host</vt:lpstr>
      <vt:lpstr>Join allowing to use Audio</vt:lpstr>
      <vt:lpstr>Success!</vt:lpstr>
      <vt:lpstr>Three participants in Gallery View The Green Box shows who is talking</vt:lpstr>
      <vt:lpstr>Three in Speaker View</vt:lpstr>
      <vt:lpstr>Audio Options</vt:lpstr>
      <vt:lpstr>Video Options</vt:lpstr>
      <vt:lpstr>Stop video</vt:lpstr>
      <vt:lpstr>Participants</vt:lpstr>
      <vt:lpstr>Share</vt:lpstr>
      <vt:lpstr>Share</vt:lpstr>
      <vt:lpstr>Share Hints</vt:lpstr>
      <vt:lpstr>Shared</vt:lpstr>
      <vt:lpstr>Pin</vt:lpstr>
      <vt:lpstr>Pin A specific Speaker View can be "pinned".  This can be started in either view. Click on the … and select Pin Video.</vt:lpstr>
      <vt:lpstr>Chat</vt:lpstr>
      <vt:lpstr>Chats can be Public or Private</vt:lpstr>
      <vt:lpstr>Chats can be saved Click on the … and option to save the chat will show.  Your chat is saved in your Documents  Zoom directory.</vt:lpstr>
      <vt:lpstr>Slide 27</vt:lpstr>
      <vt:lpstr>Blind me with Science</vt:lpstr>
      <vt:lpstr>Kilroy was NOT here!</vt:lpstr>
      <vt:lpstr>Busy, Busy, Busy</vt:lpstr>
      <vt:lpstr>Keep mute on except when speaking</vt:lpstr>
      <vt:lpstr>Optional but not Necessary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TM Zoom</dc:title>
  <dc:creator>ajkombol</dc:creator>
  <cp:lastModifiedBy>ajkombol</cp:lastModifiedBy>
  <cp:revision>70</cp:revision>
  <dcterms:created xsi:type="dcterms:W3CDTF">2020-03-17T16:27:29Z</dcterms:created>
  <dcterms:modified xsi:type="dcterms:W3CDTF">2020-03-23T22:40:50Z</dcterms:modified>
</cp:coreProperties>
</file>